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38"/>
  </p:notesMasterIdLst>
  <p:sldIdLst>
    <p:sldId id="256" r:id="rId3"/>
    <p:sldId id="948" r:id="rId4"/>
    <p:sldId id="945" r:id="rId5"/>
    <p:sldId id="925" r:id="rId6"/>
    <p:sldId id="946" r:id="rId7"/>
    <p:sldId id="486" r:id="rId8"/>
    <p:sldId id="490" r:id="rId9"/>
    <p:sldId id="927" r:id="rId10"/>
    <p:sldId id="931" r:id="rId11"/>
    <p:sldId id="933" r:id="rId12"/>
    <p:sldId id="308" r:id="rId13"/>
    <p:sldId id="291" r:id="rId14"/>
    <p:sldId id="286" r:id="rId15"/>
    <p:sldId id="935" r:id="rId16"/>
    <p:sldId id="273" r:id="rId17"/>
    <p:sldId id="262" r:id="rId18"/>
    <p:sldId id="949" r:id="rId19"/>
    <p:sldId id="950" r:id="rId20"/>
    <p:sldId id="951" r:id="rId21"/>
    <p:sldId id="952" r:id="rId22"/>
    <p:sldId id="963" r:id="rId23"/>
    <p:sldId id="964" r:id="rId24"/>
    <p:sldId id="953" r:id="rId25"/>
    <p:sldId id="955" r:id="rId26"/>
    <p:sldId id="954" r:id="rId27"/>
    <p:sldId id="956" r:id="rId28"/>
    <p:sldId id="957" r:id="rId29"/>
    <p:sldId id="958" r:id="rId30"/>
    <p:sldId id="959" r:id="rId31"/>
    <p:sldId id="960" r:id="rId32"/>
    <p:sldId id="961" r:id="rId33"/>
    <p:sldId id="962" r:id="rId34"/>
    <p:sldId id="966" r:id="rId35"/>
    <p:sldId id="965" r:id="rId36"/>
    <p:sldId id="947" r:id="rId3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94660"/>
  </p:normalViewPr>
  <p:slideViewPr>
    <p:cSldViewPr snapToGrid="0">
      <p:cViewPr varScale="1">
        <p:scale>
          <a:sx n="90" d="100"/>
          <a:sy n="90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7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d10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Sheet2!$C$2:$C$11</c:f>
                <c:numCache>
                  <c:formatCode>General</c:formatCode>
                  <c:ptCount val="10"/>
                  <c:pt idx="0">
                    <c:v>0.24079999999999999</c:v>
                  </c:pt>
                  <c:pt idx="1">
                    <c:v>1.7398</c:v>
                  </c:pt>
                  <c:pt idx="2">
                    <c:v>0.90110000000000001</c:v>
                  </c:pt>
                  <c:pt idx="3">
                    <c:v>0.62290000000000001</c:v>
                  </c:pt>
                  <c:pt idx="4">
                    <c:v>0.19489999999999999</c:v>
                  </c:pt>
                  <c:pt idx="5">
                    <c:v>0.26079999999999998</c:v>
                  </c:pt>
                  <c:pt idx="6">
                    <c:v>0.114</c:v>
                  </c:pt>
                  <c:pt idx="7">
                    <c:v>0.1673</c:v>
                  </c:pt>
                  <c:pt idx="8">
                    <c:v>0.14829999999999999</c:v>
                  </c:pt>
                  <c:pt idx="9">
                    <c:v>5.4800000000000001E-2</c:v>
                  </c:pt>
                </c:numCache>
              </c:numRef>
            </c:plus>
            <c:minus>
              <c:numRef>
                <c:f>Sheet2!$C$2:$C$11</c:f>
                <c:numCache>
                  <c:formatCode>General</c:formatCode>
                  <c:ptCount val="10"/>
                  <c:pt idx="0">
                    <c:v>0.24079999999999999</c:v>
                  </c:pt>
                  <c:pt idx="1">
                    <c:v>1.7398</c:v>
                  </c:pt>
                  <c:pt idx="2">
                    <c:v>0.90110000000000001</c:v>
                  </c:pt>
                  <c:pt idx="3">
                    <c:v>0.62290000000000001</c:v>
                  </c:pt>
                  <c:pt idx="4">
                    <c:v>0.19489999999999999</c:v>
                  </c:pt>
                  <c:pt idx="5">
                    <c:v>0.26079999999999998</c:v>
                  </c:pt>
                  <c:pt idx="6">
                    <c:v>0.114</c:v>
                  </c:pt>
                  <c:pt idx="7">
                    <c:v>0.1673</c:v>
                  </c:pt>
                  <c:pt idx="8">
                    <c:v>0.14829999999999999</c:v>
                  </c:pt>
                  <c:pt idx="9">
                    <c:v>5.4800000000000001E-2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Sheet2!$A$2:$A$11</c:f>
              <c:numCache>
                <c:formatCode>General</c:formatCode>
                <c:ptCount val="10"/>
                <c:pt idx="0">
                  <c:v>1000</c:v>
                </c:pt>
                <c:pt idx="1">
                  <c:v>1500</c:v>
                </c:pt>
                <c:pt idx="2">
                  <c:v>1750</c:v>
                </c:pt>
                <c:pt idx="3">
                  <c:v>2000</c:v>
                </c:pt>
                <c:pt idx="4">
                  <c:v>2250</c:v>
                </c:pt>
                <c:pt idx="5">
                  <c:v>2500</c:v>
                </c:pt>
                <c:pt idx="6">
                  <c:v>2750</c:v>
                </c:pt>
                <c:pt idx="7">
                  <c:v>3000</c:v>
                </c:pt>
                <c:pt idx="8">
                  <c:v>3250</c:v>
                </c:pt>
                <c:pt idx="9">
                  <c:v>3500</c:v>
                </c:pt>
              </c:numCache>
            </c:numRef>
          </c:xVal>
          <c:yVal>
            <c:numRef>
              <c:f>Sheet2!$B$2:$B$11</c:f>
              <c:numCache>
                <c:formatCode>General</c:formatCode>
                <c:ptCount val="10"/>
                <c:pt idx="0">
                  <c:v>11.74</c:v>
                </c:pt>
                <c:pt idx="1">
                  <c:v>22.32</c:v>
                </c:pt>
                <c:pt idx="2">
                  <c:v>22.62</c:v>
                </c:pt>
                <c:pt idx="3">
                  <c:v>26.04</c:v>
                </c:pt>
                <c:pt idx="4">
                  <c:v>27.34</c:v>
                </c:pt>
                <c:pt idx="5">
                  <c:v>27.86</c:v>
                </c:pt>
                <c:pt idx="6">
                  <c:v>28.34</c:v>
                </c:pt>
                <c:pt idx="7">
                  <c:v>28.66</c:v>
                </c:pt>
                <c:pt idx="8">
                  <c:v>28.68</c:v>
                </c:pt>
                <c:pt idx="9">
                  <c:v>28.46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824-44B6-80E0-82189A29F5CF}"/>
            </c:ext>
          </c:extLst>
        </c:ser>
        <c:ser>
          <c:idx val="1"/>
          <c:order val="1"/>
          <c:tx>
            <c:v>dv50</c:v>
          </c:tx>
          <c:errBars>
            <c:errDir val="y"/>
            <c:errBarType val="both"/>
            <c:errValType val="cust"/>
            <c:noEndCap val="0"/>
            <c:plus>
              <c:numRef>
                <c:f>Sheet2!$F$2:$F$11</c:f>
                <c:numCache>
                  <c:formatCode>General</c:formatCode>
                  <c:ptCount val="10"/>
                  <c:pt idx="0">
                    <c:v>0.80930000000000002</c:v>
                  </c:pt>
                  <c:pt idx="1">
                    <c:v>3.6941999999999999</c:v>
                  </c:pt>
                  <c:pt idx="2">
                    <c:v>1.5026999999999999</c:v>
                  </c:pt>
                  <c:pt idx="3">
                    <c:v>1.1756</c:v>
                  </c:pt>
                  <c:pt idx="4">
                    <c:v>0.36330000000000001</c:v>
                  </c:pt>
                  <c:pt idx="5">
                    <c:v>0.47749999999999998</c:v>
                  </c:pt>
                  <c:pt idx="6">
                    <c:v>0.22800000000000001</c:v>
                  </c:pt>
                  <c:pt idx="7">
                    <c:v>0.35639999999999999</c:v>
                  </c:pt>
                  <c:pt idx="8">
                    <c:v>0.23449999999999999</c:v>
                  </c:pt>
                  <c:pt idx="9">
                    <c:v>0.1095</c:v>
                  </c:pt>
                </c:numCache>
              </c:numRef>
            </c:plus>
            <c:minus>
              <c:numRef>
                <c:f>Sheet2!$F$2:$F$11</c:f>
                <c:numCache>
                  <c:formatCode>General</c:formatCode>
                  <c:ptCount val="10"/>
                  <c:pt idx="0">
                    <c:v>0.80930000000000002</c:v>
                  </c:pt>
                  <c:pt idx="1">
                    <c:v>3.6941999999999999</c:v>
                  </c:pt>
                  <c:pt idx="2">
                    <c:v>1.5026999999999999</c:v>
                  </c:pt>
                  <c:pt idx="3">
                    <c:v>1.1756</c:v>
                  </c:pt>
                  <c:pt idx="4">
                    <c:v>0.36330000000000001</c:v>
                  </c:pt>
                  <c:pt idx="5">
                    <c:v>0.47749999999999998</c:v>
                  </c:pt>
                  <c:pt idx="6">
                    <c:v>0.22800000000000001</c:v>
                  </c:pt>
                  <c:pt idx="7">
                    <c:v>0.35639999999999999</c:v>
                  </c:pt>
                  <c:pt idx="8">
                    <c:v>0.23449999999999999</c:v>
                  </c:pt>
                  <c:pt idx="9">
                    <c:v>0.1095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Sheet2!$A$2:$A$11</c:f>
              <c:numCache>
                <c:formatCode>General</c:formatCode>
                <c:ptCount val="10"/>
                <c:pt idx="0">
                  <c:v>1000</c:v>
                </c:pt>
                <c:pt idx="1">
                  <c:v>1500</c:v>
                </c:pt>
                <c:pt idx="2">
                  <c:v>1750</c:v>
                </c:pt>
                <c:pt idx="3">
                  <c:v>2000</c:v>
                </c:pt>
                <c:pt idx="4">
                  <c:v>2250</c:v>
                </c:pt>
                <c:pt idx="5">
                  <c:v>2500</c:v>
                </c:pt>
                <c:pt idx="6">
                  <c:v>2750</c:v>
                </c:pt>
                <c:pt idx="7">
                  <c:v>3000</c:v>
                </c:pt>
                <c:pt idx="8">
                  <c:v>3250</c:v>
                </c:pt>
                <c:pt idx="9">
                  <c:v>3500</c:v>
                </c:pt>
              </c:numCache>
            </c:numRef>
          </c:xVal>
          <c:yVal>
            <c:numRef>
              <c:f>Sheet2!$E$2:$E$11</c:f>
              <c:numCache>
                <c:formatCode>General</c:formatCode>
                <c:ptCount val="10"/>
                <c:pt idx="0">
                  <c:v>29.4</c:v>
                </c:pt>
                <c:pt idx="1">
                  <c:v>58.52</c:v>
                </c:pt>
                <c:pt idx="2">
                  <c:v>57.84</c:v>
                </c:pt>
                <c:pt idx="3">
                  <c:v>64.72</c:v>
                </c:pt>
                <c:pt idx="4">
                  <c:v>67.02</c:v>
                </c:pt>
                <c:pt idx="5">
                  <c:v>68.14</c:v>
                </c:pt>
                <c:pt idx="6">
                  <c:v>68.819999999999993</c:v>
                </c:pt>
                <c:pt idx="7">
                  <c:v>68.98</c:v>
                </c:pt>
                <c:pt idx="8">
                  <c:v>68.7</c:v>
                </c:pt>
                <c:pt idx="9">
                  <c:v>68.22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824-44B6-80E0-82189A29F5CF}"/>
            </c:ext>
          </c:extLst>
        </c:ser>
        <c:ser>
          <c:idx val="2"/>
          <c:order val="2"/>
          <c:tx>
            <c:v>d90</c:v>
          </c:tx>
          <c:errBars>
            <c:errDir val="y"/>
            <c:errBarType val="both"/>
            <c:errValType val="cust"/>
            <c:noEndCap val="0"/>
            <c:plus>
              <c:numRef>
                <c:f>Sheet2!$I$2:$I$12</c:f>
                <c:numCache>
                  <c:formatCode>General</c:formatCode>
                  <c:ptCount val="11"/>
                  <c:pt idx="0">
                    <c:v>3.1587999999999998</c:v>
                  </c:pt>
                  <c:pt idx="1">
                    <c:v>7.9183000000000003</c:v>
                  </c:pt>
                  <c:pt idx="2">
                    <c:v>2.4083000000000001</c:v>
                  </c:pt>
                  <c:pt idx="3">
                    <c:v>2.1909000000000001</c:v>
                  </c:pt>
                  <c:pt idx="4">
                    <c:v>0.89439999999999997</c:v>
                  </c:pt>
                  <c:pt idx="5">
                    <c:v>0.89439999999999997</c:v>
                  </c:pt>
                  <c:pt idx="6">
                    <c:v>0.54769999999999996</c:v>
                  </c:pt>
                  <c:pt idx="7">
                    <c:v>0.8367</c:v>
                  </c:pt>
                  <c:pt idx="8">
                    <c:v>0.70709999999999995</c:v>
                  </c:pt>
                  <c:pt idx="9">
                    <c:v>0.44719999999999999</c:v>
                  </c:pt>
                </c:numCache>
              </c:numRef>
            </c:plus>
            <c:minus>
              <c:numRef>
                <c:f>Sheet2!$I$2:$I$12</c:f>
                <c:numCache>
                  <c:formatCode>General</c:formatCode>
                  <c:ptCount val="11"/>
                  <c:pt idx="0">
                    <c:v>3.1587999999999998</c:v>
                  </c:pt>
                  <c:pt idx="1">
                    <c:v>7.9183000000000003</c:v>
                  </c:pt>
                  <c:pt idx="2">
                    <c:v>2.4083000000000001</c:v>
                  </c:pt>
                  <c:pt idx="3">
                    <c:v>2.1909000000000001</c:v>
                  </c:pt>
                  <c:pt idx="4">
                    <c:v>0.89439999999999997</c:v>
                  </c:pt>
                  <c:pt idx="5">
                    <c:v>0.89439999999999997</c:v>
                  </c:pt>
                  <c:pt idx="6">
                    <c:v>0.54769999999999996</c:v>
                  </c:pt>
                  <c:pt idx="7">
                    <c:v>0.8367</c:v>
                  </c:pt>
                  <c:pt idx="8">
                    <c:v>0.70709999999999995</c:v>
                  </c:pt>
                  <c:pt idx="9">
                    <c:v>0.44719999999999999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Sheet2!$A$2:$A$11</c:f>
              <c:numCache>
                <c:formatCode>General</c:formatCode>
                <c:ptCount val="10"/>
                <c:pt idx="0">
                  <c:v>1000</c:v>
                </c:pt>
                <c:pt idx="1">
                  <c:v>1500</c:v>
                </c:pt>
                <c:pt idx="2">
                  <c:v>1750</c:v>
                </c:pt>
                <c:pt idx="3">
                  <c:v>2000</c:v>
                </c:pt>
                <c:pt idx="4">
                  <c:v>2250</c:v>
                </c:pt>
                <c:pt idx="5">
                  <c:v>2500</c:v>
                </c:pt>
                <c:pt idx="6">
                  <c:v>2750</c:v>
                </c:pt>
                <c:pt idx="7">
                  <c:v>3000</c:v>
                </c:pt>
                <c:pt idx="8">
                  <c:v>3250</c:v>
                </c:pt>
                <c:pt idx="9">
                  <c:v>3500</c:v>
                </c:pt>
              </c:numCache>
            </c:numRef>
          </c:xVal>
          <c:yVal>
            <c:numRef>
              <c:f>Sheet2!$H$2:$H$11</c:f>
              <c:numCache>
                <c:formatCode>General</c:formatCode>
                <c:ptCount val="10"/>
                <c:pt idx="0">
                  <c:v>71.14</c:v>
                </c:pt>
                <c:pt idx="1">
                  <c:v>137.80000000000001</c:v>
                </c:pt>
                <c:pt idx="2">
                  <c:v>136.4</c:v>
                </c:pt>
                <c:pt idx="3">
                  <c:v>149.4</c:v>
                </c:pt>
                <c:pt idx="4">
                  <c:v>153.4</c:v>
                </c:pt>
                <c:pt idx="5">
                  <c:v>155.6</c:v>
                </c:pt>
                <c:pt idx="6">
                  <c:v>156.4</c:v>
                </c:pt>
                <c:pt idx="7">
                  <c:v>155.80000000000001</c:v>
                </c:pt>
                <c:pt idx="8">
                  <c:v>155</c:v>
                </c:pt>
                <c:pt idx="9">
                  <c:v>154.19999999999999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824-44B6-80E0-82189A29F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3187584"/>
        <c:axId val="323187976"/>
      </c:scatterChart>
      <c:valAx>
        <c:axId val="323187584"/>
        <c:scaling>
          <c:orientation val="minMax"/>
          <c:max val="3600"/>
          <c:min val="50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 dirty="0"/>
                  <a:t>Stir speed / rpm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23187976"/>
        <c:crosses val="autoZero"/>
        <c:crossBetween val="midCat"/>
      </c:valAx>
      <c:valAx>
        <c:axId val="3231879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400" dirty="0"/>
                  <a:t>Particle size / </a:t>
                </a:r>
                <a:r>
                  <a:rPr lang="el-GR" sz="1400" dirty="0"/>
                  <a:t>μ</a:t>
                </a:r>
                <a:r>
                  <a:rPr lang="en-US" sz="1400" dirty="0"/>
                  <a:t>m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23187584"/>
        <c:crosses val="autoZero"/>
        <c:crossBetween val="midCat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218335654012303E-2"/>
          <c:y val="4.5224264274056743E-2"/>
          <c:w val="0.71442575644784212"/>
          <c:h val="0.85312150401008269"/>
        </c:manualLayout>
      </c:layout>
      <c:scatterChart>
        <c:scatterStyle val="lineMarker"/>
        <c:varyColors val="0"/>
        <c:ser>
          <c:idx val="0"/>
          <c:order val="0"/>
          <c:tx>
            <c:v>Aero Standard</c:v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pPr>
              <a:solidFill>
                <a:schemeClr val="accent1"/>
              </a:soli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xVal>
            <c:numRef>
              <c:f>Sheet1!$B$1:$B$6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0.5</c:v>
                </c:pt>
                <c:pt idx="5">
                  <c:v>0.1</c:v>
                </c:pt>
              </c:numCache>
            </c:numRef>
          </c:xVal>
          <c:yVal>
            <c:numRef>
              <c:f>Sheet1!$D$1:$D$6</c:f>
              <c:numCache>
                <c:formatCode>General</c:formatCode>
                <c:ptCount val="6"/>
                <c:pt idx="0">
                  <c:v>82.5</c:v>
                </c:pt>
                <c:pt idx="1">
                  <c:v>84.5</c:v>
                </c:pt>
                <c:pt idx="2">
                  <c:v>93.8</c:v>
                </c:pt>
                <c:pt idx="3">
                  <c:v>101</c:v>
                </c:pt>
                <c:pt idx="4">
                  <c:v>112</c:v>
                </c:pt>
                <c:pt idx="5">
                  <c:v>133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98-4F11-AADE-CF4452A315CB}"/>
            </c:ext>
          </c:extLst>
        </c:ser>
        <c:ser>
          <c:idx val="1"/>
          <c:order val="1"/>
          <c:tx>
            <c:v>Aero High Energy</c:v>
          </c:tx>
          <c:spPr>
            <a:ln w="190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pPr>
              <a:solidFill>
                <a:schemeClr val="accent3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</c:marker>
          <c:xVal>
            <c:numRef>
              <c:f>Sheet1!$H:$H</c:f>
              <c:numCache>
                <c:formatCode>General</c:formatCode>
                <c:ptCount val="1048576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0.5</c:v>
                </c:pt>
                <c:pt idx="5">
                  <c:v>0.1</c:v>
                </c:pt>
              </c:numCache>
            </c:numRef>
          </c:xVal>
          <c:yVal>
            <c:numRef>
              <c:f>Sheet1!$J:$J</c:f>
              <c:numCache>
                <c:formatCode>General</c:formatCode>
                <c:ptCount val="1048576"/>
                <c:pt idx="0">
                  <c:v>62.3</c:v>
                </c:pt>
                <c:pt idx="1">
                  <c:v>67</c:v>
                </c:pt>
                <c:pt idx="2">
                  <c:v>74.900000000000006</c:v>
                </c:pt>
                <c:pt idx="3">
                  <c:v>83.6</c:v>
                </c:pt>
                <c:pt idx="4">
                  <c:v>92</c:v>
                </c:pt>
                <c:pt idx="5">
                  <c:v>115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B98-4F11-AADE-CF4452A315CB}"/>
            </c:ext>
          </c:extLst>
        </c:ser>
        <c:ser>
          <c:idx val="3"/>
          <c:order val="2"/>
          <c:tx>
            <c:v>Scirocco</c:v>
          </c:tx>
          <c:spPr>
            <a:ln w="19050" cap="rnd" cmpd="sng" algn="ctr">
              <a:solidFill>
                <a:schemeClr val="accent1">
                  <a:lumMod val="60000"/>
                </a:schemeClr>
              </a:solidFill>
              <a:prstDash val="solid"/>
              <a:round/>
            </a:ln>
            <a:effectLst/>
          </c:spPr>
          <c:marker>
            <c:spPr>
              <a:noFill/>
              <a:ln w="6350" cap="flat" cmpd="sng" algn="ctr">
                <a:solidFill>
                  <a:schemeClr val="accent1">
                    <a:lumMod val="60000"/>
                  </a:schemeClr>
                </a:solidFill>
                <a:prstDash val="solid"/>
                <a:round/>
              </a:ln>
              <a:effectLst/>
            </c:spPr>
          </c:marker>
          <c:xVal>
            <c:numRef>
              <c:f>Sheet1!$Y$1:$Y$6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0.5</c:v>
                </c:pt>
                <c:pt idx="5">
                  <c:v>0.1</c:v>
                </c:pt>
              </c:numCache>
            </c:numRef>
          </c:xVal>
          <c:yVal>
            <c:numRef>
              <c:f>Sheet1!$AA$1:$AA$6</c:f>
              <c:numCache>
                <c:formatCode>General</c:formatCode>
                <c:ptCount val="6"/>
                <c:pt idx="0">
                  <c:v>73.442999999999998</c:v>
                </c:pt>
                <c:pt idx="1">
                  <c:v>72.721999999999994</c:v>
                </c:pt>
                <c:pt idx="2">
                  <c:v>75.63</c:v>
                </c:pt>
                <c:pt idx="3">
                  <c:v>83.954999999999998</c:v>
                </c:pt>
                <c:pt idx="4">
                  <c:v>93.721000000000004</c:v>
                </c:pt>
                <c:pt idx="5">
                  <c:v>120.408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B98-4F11-AADE-CF4452A315CB}"/>
            </c:ext>
          </c:extLst>
        </c:ser>
        <c:ser>
          <c:idx val="2"/>
          <c:order val="3"/>
          <c:tx>
            <c:v>Wet Dispersion </c:v>
          </c:tx>
          <c:spPr>
            <a:ln w="19050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Sheet1!$O:$O</c:f>
              <c:numCache>
                <c:formatCode>General</c:formatCode>
                <c:ptCount val="1048576"/>
                <c:pt idx="0">
                  <c:v>0</c:v>
                </c:pt>
                <c:pt idx="1">
                  <c:v>4.5</c:v>
                </c:pt>
              </c:numCache>
            </c:numRef>
          </c:xVal>
          <c:yVal>
            <c:numRef>
              <c:f>Sheet1!$Q:$Q</c:f>
              <c:numCache>
                <c:formatCode>General</c:formatCode>
                <c:ptCount val="1048576"/>
                <c:pt idx="0">
                  <c:v>84</c:v>
                </c:pt>
                <c:pt idx="1">
                  <c:v>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B98-4F11-AADE-CF4452A31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6044336"/>
        <c:axId val="576044728"/>
      </c:scatterChart>
      <c:valAx>
        <c:axId val="576044336"/>
        <c:scaling>
          <c:orientation val="minMax"/>
          <c:max val="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Air</a:t>
                </a:r>
                <a:r>
                  <a:rPr lang="en-GB" baseline="0"/>
                  <a:t> Pressure / bar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044728"/>
        <c:crosses val="autoZero"/>
        <c:crossBetween val="midCat"/>
      </c:valAx>
      <c:valAx>
        <c:axId val="576044728"/>
        <c:scaling>
          <c:orientation val="minMax"/>
          <c:min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Dv50</a:t>
                </a:r>
                <a:r>
                  <a:rPr lang="en-GB" baseline="0"/>
                  <a:t> / um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0443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08935296131461"/>
          <c:y val="0.20949705575939709"/>
          <c:w val="0.73202670318384111"/>
          <c:h val="0.51046014938821704"/>
        </c:manualLayout>
      </c:layout>
      <c:scatterChart>
        <c:scatterStyle val="lineMarker"/>
        <c:varyColors val="0"/>
        <c:ser>
          <c:idx val="0"/>
          <c:order val="0"/>
          <c:tx>
            <c:strRef>
              <c:f>'Graphite dispersion trend'!$B$1</c:f>
              <c:strCache>
                <c:ptCount val="1"/>
                <c:pt idx="0">
                  <c:v>d (0.1)</c:v>
                </c:pt>
              </c:strCache>
            </c:strRef>
          </c:tx>
          <c:yVal>
            <c:numRef>
              <c:f>'Graphite dispersion trend'!$B$2:$B$10</c:f>
              <c:numCache>
                <c:formatCode>General</c:formatCode>
                <c:ptCount val="9"/>
                <c:pt idx="0">
                  <c:v>11.178000000000001</c:v>
                </c:pt>
                <c:pt idx="1">
                  <c:v>11.175000000000001</c:v>
                </c:pt>
                <c:pt idx="2">
                  <c:v>11.169</c:v>
                </c:pt>
                <c:pt idx="3">
                  <c:v>11.17</c:v>
                </c:pt>
                <c:pt idx="4">
                  <c:v>11.159000000000001</c:v>
                </c:pt>
                <c:pt idx="5">
                  <c:v>11.17</c:v>
                </c:pt>
                <c:pt idx="6">
                  <c:v>11.132</c:v>
                </c:pt>
                <c:pt idx="7">
                  <c:v>11.124000000000001</c:v>
                </c:pt>
                <c:pt idx="8">
                  <c:v>11.122999999999999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E8E-4D99-B443-DE24AD11A520}"/>
            </c:ext>
          </c:extLst>
        </c:ser>
        <c:ser>
          <c:idx val="1"/>
          <c:order val="1"/>
          <c:tx>
            <c:strRef>
              <c:f>'Graphite dispersion trend'!$C$1</c:f>
              <c:strCache>
                <c:ptCount val="1"/>
                <c:pt idx="0">
                  <c:v>d (0.5)</c:v>
                </c:pt>
              </c:strCache>
            </c:strRef>
          </c:tx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1-BE8E-4D99-B443-DE24AD11A520}"/>
              </c:ext>
            </c:extLst>
          </c:dPt>
          <c:yVal>
            <c:numRef>
              <c:f>'Graphite dispersion trend'!$C$2:$C$10</c:f>
              <c:numCache>
                <c:formatCode>General</c:formatCode>
                <c:ptCount val="9"/>
                <c:pt idx="0">
                  <c:v>16.245999999999999</c:v>
                </c:pt>
                <c:pt idx="1">
                  <c:v>16.241</c:v>
                </c:pt>
                <c:pt idx="2">
                  <c:v>16.231999999999999</c:v>
                </c:pt>
                <c:pt idx="3">
                  <c:v>16.236000000000001</c:v>
                </c:pt>
                <c:pt idx="4">
                  <c:v>16.218</c:v>
                </c:pt>
                <c:pt idx="5">
                  <c:v>16.239000000000001</c:v>
                </c:pt>
                <c:pt idx="6">
                  <c:v>16.196999999999999</c:v>
                </c:pt>
                <c:pt idx="7">
                  <c:v>16.187000000000001</c:v>
                </c:pt>
                <c:pt idx="8">
                  <c:v>16.187000000000001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E8E-4D99-B443-DE24AD11A520}"/>
            </c:ext>
          </c:extLst>
        </c:ser>
        <c:ser>
          <c:idx val="2"/>
          <c:order val="2"/>
          <c:tx>
            <c:strRef>
              <c:f>'Graphite dispersion trend'!$D$1</c:f>
              <c:strCache>
                <c:ptCount val="1"/>
                <c:pt idx="0">
                  <c:v>d (0.9)</c:v>
                </c:pt>
              </c:strCache>
            </c:strRef>
          </c:tx>
          <c:yVal>
            <c:numRef>
              <c:f>'Graphite dispersion trend'!$D$2:$D$10</c:f>
              <c:numCache>
                <c:formatCode>General</c:formatCode>
                <c:ptCount val="9"/>
                <c:pt idx="0">
                  <c:v>23.571999999999999</c:v>
                </c:pt>
                <c:pt idx="1">
                  <c:v>23.568000000000001</c:v>
                </c:pt>
                <c:pt idx="2">
                  <c:v>23.555</c:v>
                </c:pt>
                <c:pt idx="3">
                  <c:v>23.568000000000001</c:v>
                </c:pt>
                <c:pt idx="4">
                  <c:v>23.542000000000002</c:v>
                </c:pt>
                <c:pt idx="5">
                  <c:v>23.581</c:v>
                </c:pt>
                <c:pt idx="6">
                  <c:v>23.52</c:v>
                </c:pt>
                <c:pt idx="7">
                  <c:v>23.510999999999999</c:v>
                </c:pt>
                <c:pt idx="8">
                  <c:v>23.518000000000001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E8E-4D99-B443-DE24AD11A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55456"/>
        <c:axId val="30773632"/>
      </c:scatterChart>
      <c:valAx>
        <c:axId val="30755456"/>
        <c:scaling>
          <c:orientation val="minMax"/>
          <c:max val="9"/>
          <c:min val="1"/>
        </c:scaling>
        <c:delete val="0"/>
        <c:axPos val="b"/>
        <c:majorGridlines/>
        <c:majorTickMark val="none"/>
        <c:minorTickMark val="none"/>
        <c:tickLblPos val="nextTo"/>
        <c:crossAx val="30773632"/>
        <c:crosses val="autoZero"/>
        <c:crossBetween val="midCat"/>
      </c:valAx>
      <c:valAx>
        <c:axId val="30773632"/>
        <c:scaling>
          <c:orientation val="minMax"/>
          <c:min val="8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075545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"/>
          <c:y val="0.88100956522694074"/>
          <c:w val="0.96743250041925211"/>
          <c:h val="0.1189904347730592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08935296131461"/>
          <c:y val="0.20949705575939709"/>
          <c:w val="0.73202670318384111"/>
          <c:h val="0.51046014938821704"/>
        </c:manualLayout>
      </c:layout>
      <c:scatterChart>
        <c:scatterStyle val="lineMarker"/>
        <c:varyColors val="0"/>
        <c:ser>
          <c:idx val="0"/>
          <c:order val="0"/>
          <c:tx>
            <c:strRef>
              <c:f>'Graphite dispersion trend'!$B$1</c:f>
              <c:strCache>
                <c:ptCount val="1"/>
                <c:pt idx="0">
                  <c:v>d (0.1)</c:v>
                </c:pt>
              </c:strCache>
            </c:strRef>
          </c:tx>
          <c:yVal>
            <c:numRef>
              <c:f>'LiCoO2 dispersion trend'!$C$2:$C$10</c:f>
              <c:numCache>
                <c:formatCode>General</c:formatCode>
                <c:ptCount val="9"/>
                <c:pt idx="0">
                  <c:v>4.66</c:v>
                </c:pt>
                <c:pt idx="1">
                  <c:v>4.66</c:v>
                </c:pt>
                <c:pt idx="2">
                  <c:v>4.66</c:v>
                </c:pt>
                <c:pt idx="3">
                  <c:v>4.6399999999999997</c:v>
                </c:pt>
                <c:pt idx="4">
                  <c:v>4.5999999999999996</c:v>
                </c:pt>
                <c:pt idx="5">
                  <c:v>4.6399999999999997</c:v>
                </c:pt>
                <c:pt idx="6">
                  <c:v>4.6399999999999997</c:v>
                </c:pt>
                <c:pt idx="7">
                  <c:v>4.5999999999999996</c:v>
                </c:pt>
                <c:pt idx="8">
                  <c:v>4.59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AA7-4A7D-9473-1FE25EB6EFB1}"/>
            </c:ext>
          </c:extLst>
        </c:ser>
        <c:ser>
          <c:idx val="1"/>
          <c:order val="1"/>
          <c:tx>
            <c:strRef>
              <c:f>'Graphite dispersion trend'!$C$1</c:f>
              <c:strCache>
                <c:ptCount val="1"/>
                <c:pt idx="0">
                  <c:v>d (0.5)</c:v>
                </c:pt>
              </c:strCache>
            </c:strRef>
          </c:tx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1-8AA7-4A7D-9473-1FE25EB6EFB1}"/>
              </c:ext>
            </c:extLst>
          </c:dPt>
          <c:yVal>
            <c:numRef>
              <c:f>'LiCoO2 dispersion trend'!$D$2:$D$10</c:f>
              <c:numCache>
                <c:formatCode>General</c:formatCode>
                <c:ptCount val="9"/>
                <c:pt idx="0">
                  <c:v>8.0399999999999991</c:v>
                </c:pt>
                <c:pt idx="1">
                  <c:v>8.0399999999999991</c:v>
                </c:pt>
                <c:pt idx="2">
                  <c:v>8.0399999999999991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AA7-4A7D-9473-1FE25EB6EFB1}"/>
            </c:ext>
          </c:extLst>
        </c:ser>
        <c:ser>
          <c:idx val="2"/>
          <c:order val="2"/>
          <c:tx>
            <c:strRef>
              <c:f>'Graphite dispersion trend'!$D$1</c:f>
              <c:strCache>
                <c:ptCount val="1"/>
                <c:pt idx="0">
                  <c:v>d (0.9)</c:v>
                </c:pt>
              </c:strCache>
            </c:strRef>
          </c:tx>
          <c:yVal>
            <c:numRef>
              <c:f>'LiCoO2 dispersion trend'!$E$2:$E$10</c:f>
              <c:numCache>
                <c:formatCode>General</c:formatCode>
                <c:ptCount val="9"/>
                <c:pt idx="0">
                  <c:v>13.5</c:v>
                </c:pt>
                <c:pt idx="1">
                  <c:v>13.4</c:v>
                </c:pt>
                <c:pt idx="2">
                  <c:v>13.5</c:v>
                </c:pt>
                <c:pt idx="3">
                  <c:v>13.3</c:v>
                </c:pt>
                <c:pt idx="4">
                  <c:v>13.5</c:v>
                </c:pt>
                <c:pt idx="5">
                  <c:v>13.3</c:v>
                </c:pt>
                <c:pt idx="6">
                  <c:v>13.3</c:v>
                </c:pt>
                <c:pt idx="7">
                  <c:v>13.5</c:v>
                </c:pt>
                <c:pt idx="8">
                  <c:v>13.5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AA7-4A7D-9473-1FE25EB6E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806016"/>
        <c:axId val="30807552"/>
      </c:scatterChart>
      <c:valAx>
        <c:axId val="30806016"/>
        <c:scaling>
          <c:orientation val="minMax"/>
          <c:max val="9"/>
          <c:min val="1"/>
        </c:scaling>
        <c:delete val="0"/>
        <c:axPos val="b"/>
        <c:majorGridlines/>
        <c:majorTickMark val="none"/>
        <c:minorTickMark val="none"/>
        <c:tickLblPos val="nextTo"/>
        <c:crossAx val="30807552"/>
        <c:crosses val="autoZero"/>
        <c:crossBetween val="midCat"/>
      </c:valAx>
      <c:valAx>
        <c:axId val="308075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0806016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8609868938229E-2"/>
          <c:y val="0.25132377125058536"/>
          <c:w val="0.84041447944006997"/>
          <c:h val="0.6192727471566054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Sheet5!$D$1</c:f>
              <c:strCache>
                <c:ptCount val="1"/>
                <c:pt idx="0">
                  <c:v>Dx 10</c:v>
                </c:pt>
              </c:strCache>
            </c:strRef>
          </c:tx>
          <c:xVal>
            <c:numRef>
              <c:f>Sheet5!$C$2:$C$6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Sheet5!$D$2:$D$6</c:f>
              <c:numCache>
                <c:formatCode>General</c:formatCode>
                <c:ptCount val="5"/>
                <c:pt idx="0">
                  <c:v>0.501</c:v>
                </c:pt>
                <c:pt idx="1">
                  <c:v>0.255</c:v>
                </c:pt>
                <c:pt idx="2">
                  <c:v>0.23300000000000001</c:v>
                </c:pt>
                <c:pt idx="3">
                  <c:v>0.224</c:v>
                </c:pt>
                <c:pt idx="4">
                  <c:v>0.219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D2-4348-AB73-E3F401360942}"/>
            </c:ext>
          </c:extLst>
        </c:ser>
        <c:ser>
          <c:idx val="1"/>
          <c:order val="1"/>
          <c:tx>
            <c:strRef>
              <c:f>Sheet5!$E$1</c:f>
              <c:strCache>
                <c:ptCount val="1"/>
                <c:pt idx="0">
                  <c:v>Dx 50</c:v>
                </c:pt>
              </c:strCache>
            </c:strRef>
          </c:tx>
          <c:xVal>
            <c:numRef>
              <c:f>Sheet5!$C$2:$C$6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Sheet5!$E$2:$E$6</c:f>
              <c:numCache>
                <c:formatCode>General</c:formatCode>
                <c:ptCount val="5"/>
                <c:pt idx="0">
                  <c:v>1.83</c:v>
                </c:pt>
                <c:pt idx="1">
                  <c:v>0.53400000000000003</c:v>
                </c:pt>
                <c:pt idx="2">
                  <c:v>0.498</c:v>
                </c:pt>
                <c:pt idx="3">
                  <c:v>0.499</c:v>
                </c:pt>
                <c:pt idx="4">
                  <c:v>0.495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ED2-4348-AB73-E3F401360942}"/>
            </c:ext>
          </c:extLst>
        </c:ser>
        <c:ser>
          <c:idx val="2"/>
          <c:order val="2"/>
          <c:tx>
            <c:strRef>
              <c:f>Sheet5!$F$1</c:f>
              <c:strCache>
                <c:ptCount val="1"/>
                <c:pt idx="0">
                  <c:v>Dx 90</c:v>
                </c:pt>
              </c:strCache>
            </c:strRef>
          </c:tx>
          <c:xVal>
            <c:numRef>
              <c:f>Sheet5!$C$2:$C$6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Sheet5!$F$2:$F$6</c:f>
              <c:numCache>
                <c:formatCode>General</c:formatCode>
                <c:ptCount val="5"/>
                <c:pt idx="0">
                  <c:v>49.2</c:v>
                </c:pt>
                <c:pt idx="1">
                  <c:v>3.76</c:v>
                </c:pt>
                <c:pt idx="2">
                  <c:v>2.67</c:v>
                </c:pt>
                <c:pt idx="3">
                  <c:v>2.23</c:v>
                </c:pt>
                <c:pt idx="4">
                  <c:v>2.52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ED2-4348-AB73-E3F401360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733952"/>
        <c:axId val="86735872"/>
      </c:scatterChart>
      <c:valAx>
        <c:axId val="86733952"/>
        <c:scaling>
          <c:orientation val="minMax"/>
          <c:max val="4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Ultrasound duration/ minutes (external)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6735872"/>
        <c:crosses val="autoZero"/>
        <c:crossBetween val="midCat"/>
      </c:valAx>
      <c:valAx>
        <c:axId val="86735872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Particle size / um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673395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615551181102362"/>
          <c:y val="4.1282808398950134E-2"/>
          <c:w val="0.46879986876640423"/>
          <c:h val="8.371719160104987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0.41689</cdr:x>
      <cdr:y>0.11765</cdr:y>
    </cdr:from>
    <cdr:to>
      <cdr:x>0.63391</cdr:x>
      <cdr:y>0.20915</cdr:y>
    </cdr:to>
    <cdr:sp macro="" textlink="">
      <cdr:nvSpPr>
        <cdr:cNvPr id="8" name="TextBox 6"/>
        <cdr:cNvSpPr txBox="1"/>
      </cdr:nvSpPr>
      <cdr:spPr>
        <a:xfrm xmlns:a="http://schemas.openxmlformats.org/drawingml/2006/main">
          <a:off x="1566021" y="214310"/>
          <a:ext cx="815230" cy="16668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>
              <a:solidFill>
                <a:schemeClr val="accent4">
                  <a:lumMod val="50000"/>
                </a:schemeClr>
              </a:solidFill>
            </a:rPr>
            <a:t>Ultrasound</a:t>
          </a:r>
          <a:r>
            <a:rPr lang="en-GB" sz="800"/>
            <a:t>	</a:t>
          </a:r>
          <a:r>
            <a:rPr lang="en-GB" sz="800" baseline="0"/>
            <a:t>              </a:t>
          </a:r>
          <a:endParaRPr lang="en-GB" sz="800"/>
        </a:p>
      </cdr:txBody>
    </cdr:sp>
  </cdr:relSizeAnchor>
  <cdr:relSizeAnchor xmlns:cdr="http://schemas.openxmlformats.org/drawingml/2006/chartDrawing">
    <cdr:from>
      <cdr:x>0.37228</cdr:x>
      <cdr:y>0.11721</cdr:y>
    </cdr:from>
    <cdr:to>
      <cdr:x>0.64674</cdr:x>
      <cdr:y>0.84158</cdr:y>
    </cdr:to>
    <cdr:grpSp>
      <cdr:nvGrpSpPr>
        <cdr:cNvPr id="13" name="Group 12">
          <a:extLst xmlns:a="http://schemas.openxmlformats.org/drawingml/2006/main">
            <a:ext uri="{FF2B5EF4-FFF2-40B4-BE49-F238E27FC236}">
              <a16:creationId xmlns:a16="http://schemas.microsoft.com/office/drawing/2014/main" id="{0B7D5C84-AF70-437B-A173-A68BECD443AC}"/>
            </a:ext>
          </a:extLst>
        </cdr:cNvPr>
        <cdr:cNvGrpSpPr/>
      </cdr:nvGrpSpPr>
      <cdr:grpSpPr>
        <a:xfrm xmlns:a="http://schemas.openxmlformats.org/drawingml/2006/main">
          <a:off x="2306919" y="315621"/>
          <a:ext cx="1700755" cy="1950571"/>
          <a:chOff x="2154351" y="494109"/>
          <a:chExt cx="2147662" cy="3092315"/>
        </a:xfrm>
      </cdr:grpSpPr>
      <cdr:cxnSp macro="">
        <cdr:nvCxnSpPr>
          <cdr:cNvPr id="3" name="Straight Connector 2">
            <a:extLst xmlns:a="http://schemas.openxmlformats.org/drawingml/2006/main">
              <a:ext uri="{FF2B5EF4-FFF2-40B4-BE49-F238E27FC236}">
                <a16:creationId xmlns:a16="http://schemas.microsoft.com/office/drawing/2014/main" id="{7F0661AE-B584-42C9-BAA6-2F2F81F638BF}"/>
              </a:ext>
            </a:extLst>
          </cdr:cNvPr>
          <cdr:cNvCxnSpPr/>
        </cdr:nvCxnSpPr>
        <cdr:spPr>
          <a:xfrm xmlns:a="http://schemas.openxmlformats.org/drawingml/2006/main" flipH="1">
            <a:off x="2154351" y="494109"/>
            <a:ext cx="6634" cy="3083186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accent4">
                <a:lumMod val="50000"/>
              </a:schemeClr>
            </a:solidFill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2" name="Straight Connector 11">
            <a:extLst xmlns:a="http://schemas.openxmlformats.org/drawingml/2006/main">
              <a:ext uri="{FF2B5EF4-FFF2-40B4-BE49-F238E27FC236}">
                <a16:creationId xmlns:a16="http://schemas.microsoft.com/office/drawing/2014/main" id="{12A5B52A-538B-4D35-9EB2-8FAB03FCDC10}"/>
              </a:ext>
            </a:extLst>
          </cdr:cNvPr>
          <cdr:cNvCxnSpPr/>
        </cdr:nvCxnSpPr>
        <cdr:spPr>
          <a:xfrm xmlns:a="http://schemas.openxmlformats.org/drawingml/2006/main" flipH="1">
            <a:off x="4295379" y="503238"/>
            <a:ext cx="6634" cy="3083186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accent4">
                <a:lumMod val="50000"/>
              </a:schemeClr>
            </a:solidFill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0.13766</cdr:x>
      <cdr:y>0.12418</cdr:y>
    </cdr:from>
    <cdr:to>
      <cdr:x>0.36609</cdr:x>
      <cdr:y>0.20915</cdr:y>
    </cdr:to>
    <cdr:sp macro="" textlink="">
      <cdr:nvSpPr>
        <cdr:cNvPr id="14" name="TextBox 6"/>
        <cdr:cNvSpPr txBox="1"/>
      </cdr:nvSpPr>
      <cdr:spPr>
        <a:xfrm xmlns:a="http://schemas.openxmlformats.org/drawingml/2006/main">
          <a:off x="517121" y="226217"/>
          <a:ext cx="858050" cy="15478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 dirty="0">
              <a:solidFill>
                <a:schemeClr val="accent4">
                  <a:lumMod val="50000"/>
                </a:schemeClr>
              </a:solidFill>
            </a:rPr>
            <a:t>Pre-ultrasound</a:t>
          </a:r>
          <a:r>
            <a:rPr lang="en-GB" sz="1100" dirty="0"/>
            <a:t>	</a:t>
          </a:r>
          <a:r>
            <a:rPr lang="en-GB" sz="1100" baseline="0" dirty="0"/>
            <a:t>              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0.65852</cdr:x>
      <cdr:y>0.11816</cdr:y>
    </cdr:from>
    <cdr:to>
      <cdr:x>0.88906</cdr:x>
      <cdr:y>0.20915</cdr:y>
    </cdr:to>
    <cdr:sp macro="" textlink="">
      <cdr:nvSpPr>
        <cdr:cNvPr id="15" name="TextBox 6"/>
        <cdr:cNvSpPr txBox="1"/>
      </cdr:nvSpPr>
      <cdr:spPr>
        <a:xfrm xmlns:a="http://schemas.openxmlformats.org/drawingml/2006/main">
          <a:off x="2473692" y="215249"/>
          <a:ext cx="866011" cy="16575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>
              <a:solidFill>
                <a:schemeClr val="accent4">
                  <a:lumMod val="50000"/>
                </a:schemeClr>
              </a:solidFill>
            </a:rPr>
            <a:t>Post-ultrasound</a:t>
          </a:r>
          <a:r>
            <a:rPr lang="en-GB" sz="800"/>
            <a:t>	</a:t>
          </a:r>
          <a:r>
            <a:rPr lang="en-GB" sz="800" baseline="0"/>
            <a:t>              </a:t>
          </a:r>
          <a:endParaRPr lang="en-GB" sz="8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0.41689</cdr:x>
      <cdr:y>0.11765</cdr:y>
    </cdr:from>
    <cdr:to>
      <cdr:x>0.63391</cdr:x>
      <cdr:y>0.20915</cdr:y>
    </cdr:to>
    <cdr:sp macro="" textlink="">
      <cdr:nvSpPr>
        <cdr:cNvPr id="8" name="TextBox 6"/>
        <cdr:cNvSpPr txBox="1"/>
      </cdr:nvSpPr>
      <cdr:spPr>
        <a:xfrm xmlns:a="http://schemas.openxmlformats.org/drawingml/2006/main">
          <a:off x="1566021" y="214310"/>
          <a:ext cx="815230" cy="16668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>
              <a:solidFill>
                <a:schemeClr val="accent4">
                  <a:lumMod val="50000"/>
                </a:schemeClr>
              </a:solidFill>
            </a:rPr>
            <a:t>Ultrasound</a:t>
          </a:r>
          <a:r>
            <a:rPr lang="en-GB" sz="800"/>
            <a:t>	</a:t>
          </a:r>
          <a:r>
            <a:rPr lang="en-GB" sz="800" baseline="0"/>
            <a:t>              </a:t>
          </a:r>
          <a:endParaRPr lang="en-GB" sz="800"/>
        </a:p>
      </cdr:txBody>
    </cdr:sp>
  </cdr:relSizeAnchor>
  <cdr:relSizeAnchor xmlns:cdr="http://schemas.openxmlformats.org/drawingml/2006/chartDrawing">
    <cdr:from>
      <cdr:x>0.37228</cdr:x>
      <cdr:y>0.11721</cdr:y>
    </cdr:from>
    <cdr:to>
      <cdr:x>0.64674</cdr:x>
      <cdr:y>0.84158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C5C3622C-908F-40DD-B5D2-50E6685643C8}"/>
            </a:ext>
          </a:extLst>
        </cdr:cNvPr>
        <cdr:cNvGrpSpPr/>
      </cdr:nvGrpSpPr>
      <cdr:grpSpPr>
        <a:xfrm xmlns:a="http://schemas.openxmlformats.org/drawingml/2006/main">
          <a:off x="2613960" y="378346"/>
          <a:ext cx="1927118" cy="2338218"/>
          <a:chOff x="1406565" y="213516"/>
          <a:chExt cx="1036978" cy="1319552"/>
        </a:xfrm>
      </cdr:grpSpPr>
      <cdr:cxnSp macro="">
        <cdr:nvCxnSpPr>
          <cdr:cNvPr id="3" name="Straight Connector 2">
            <a:extLst xmlns:a="http://schemas.openxmlformats.org/drawingml/2006/main">
              <a:ext uri="{FF2B5EF4-FFF2-40B4-BE49-F238E27FC236}">
                <a16:creationId xmlns:a16="http://schemas.microsoft.com/office/drawing/2014/main" id="{65278731-D4C4-474B-B95E-97A0C704B989}"/>
              </a:ext>
            </a:extLst>
          </cdr:cNvPr>
          <cdr:cNvCxnSpPr/>
        </cdr:nvCxnSpPr>
        <cdr:spPr>
          <a:xfrm xmlns:a="http://schemas.openxmlformats.org/drawingml/2006/main" flipH="1">
            <a:off x="1406565" y="213516"/>
            <a:ext cx="3203" cy="1315656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accent4">
                <a:lumMod val="50000"/>
              </a:schemeClr>
            </a:solidFill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2" name="Straight Connector 11">
            <a:extLst xmlns:a="http://schemas.openxmlformats.org/drawingml/2006/main">
              <a:ext uri="{FF2B5EF4-FFF2-40B4-BE49-F238E27FC236}">
                <a16:creationId xmlns:a16="http://schemas.microsoft.com/office/drawing/2014/main" id="{8A93FF3C-F6B7-4BF1-9262-315CFF48072E}"/>
              </a:ext>
            </a:extLst>
          </cdr:cNvPr>
          <cdr:cNvCxnSpPr/>
        </cdr:nvCxnSpPr>
        <cdr:spPr>
          <a:xfrm xmlns:a="http://schemas.openxmlformats.org/drawingml/2006/main" flipH="1">
            <a:off x="2440340" y="217412"/>
            <a:ext cx="3203" cy="1315656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accent4">
                <a:lumMod val="50000"/>
              </a:schemeClr>
            </a:solidFill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0.13766</cdr:x>
      <cdr:y>0.12418</cdr:y>
    </cdr:from>
    <cdr:to>
      <cdr:x>0.36609</cdr:x>
      <cdr:y>0.20915</cdr:y>
    </cdr:to>
    <cdr:sp macro="" textlink="">
      <cdr:nvSpPr>
        <cdr:cNvPr id="14" name="TextBox 6"/>
        <cdr:cNvSpPr txBox="1"/>
      </cdr:nvSpPr>
      <cdr:spPr>
        <a:xfrm xmlns:a="http://schemas.openxmlformats.org/drawingml/2006/main">
          <a:off x="517121" y="226217"/>
          <a:ext cx="858050" cy="15478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>
              <a:solidFill>
                <a:schemeClr val="accent4">
                  <a:lumMod val="50000"/>
                </a:schemeClr>
              </a:solidFill>
            </a:rPr>
            <a:t>Pre-ultrasound</a:t>
          </a:r>
          <a:r>
            <a:rPr lang="en-GB" sz="1100">
              <a:solidFill>
                <a:schemeClr val="accent4">
                  <a:lumMod val="50000"/>
                </a:schemeClr>
              </a:solidFill>
            </a:rPr>
            <a:t>	</a:t>
          </a:r>
          <a:r>
            <a:rPr lang="en-GB" sz="1100" baseline="0">
              <a:solidFill>
                <a:schemeClr val="accent4">
                  <a:lumMod val="50000"/>
                </a:schemeClr>
              </a:solidFill>
            </a:rPr>
            <a:t>              </a:t>
          </a:r>
          <a:endParaRPr lang="en-GB" sz="1100">
            <a:solidFill>
              <a:schemeClr val="accent4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0.65852</cdr:x>
      <cdr:y>0.11816</cdr:y>
    </cdr:from>
    <cdr:to>
      <cdr:x>0.88906</cdr:x>
      <cdr:y>0.20915</cdr:y>
    </cdr:to>
    <cdr:sp macro="" textlink="">
      <cdr:nvSpPr>
        <cdr:cNvPr id="15" name="TextBox 6"/>
        <cdr:cNvSpPr txBox="1"/>
      </cdr:nvSpPr>
      <cdr:spPr>
        <a:xfrm xmlns:a="http://schemas.openxmlformats.org/drawingml/2006/main">
          <a:off x="2473692" y="215249"/>
          <a:ext cx="866011" cy="16575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>
              <a:solidFill>
                <a:schemeClr val="accent4">
                  <a:lumMod val="50000"/>
                </a:schemeClr>
              </a:solidFill>
            </a:rPr>
            <a:t>Post-ultrasound</a:t>
          </a:r>
          <a:r>
            <a:rPr lang="en-GB" sz="800"/>
            <a:t>	</a:t>
          </a:r>
          <a:r>
            <a:rPr lang="en-GB" sz="800" baseline="0"/>
            <a:t>              </a:t>
          </a:r>
          <a:endParaRPr lang="en-GB" sz="8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A41C7-7FE5-4D74-A3C0-B5C8248CA75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2AF92-BEC4-4D0E-B819-E7903CC77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45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AEB1-8418-4287-8098-A839C2FB60C2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15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F11D3-B430-44CD-958E-4F72861494A6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AEB1-8418-4287-8098-A839C2FB60C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48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AEB1-8418-4287-8098-A839C2FB60C2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42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>
            <a:extLst>
              <a:ext uri="{FF2B5EF4-FFF2-40B4-BE49-F238E27FC236}">
                <a16:creationId xmlns:a16="http://schemas.microsoft.com/office/drawing/2014/main" id="{77D719FB-3CED-4654-BA29-19BC6A782866}"/>
              </a:ext>
            </a:extLst>
          </p:cNvPr>
          <p:cNvSpPr/>
          <p:nvPr/>
        </p:nvSpPr>
        <p:spPr bwMode="white">
          <a:xfrm>
            <a:off x="1" y="0"/>
            <a:ext cx="12009665" cy="17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3F9BED44-B331-42D1-B1F9-DB1D78D9AC92}"/>
              </a:ext>
            </a:extLst>
          </p:cNvPr>
          <p:cNvSpPr/>
          <p:nvPr/>
        </p:nvSpPr>
        <p:spPr bwMode="gray">
          <a:xfrm>
            <a:off x="1" y="1728000"/>
            <a:ext cx="12009665" cy="2160000"/>
          </a:xfrm>
          <a:custGeom>
            <a:avLst/>
            <a:gdLst>
              <a:gd name="connsiteX0" fmla="*/ 842068 w 12009665"/>
              <a:gd name="connsiteY0" fmla="*/ 0 h 2160000"/>
              <a:gd name="connsiteX1" fmla="*/ 12009665 w 12009665"/>
              <a:gd name="connsiteY1" fmla="*/ 0 h 2160000"/>
              <a:gd name="connsiteX2" fmla="*/ 12009665 w 12009665"/>
              <a:gd name="connsiteY2" fmla="*/ 2160000 h 2160000"/>
              <a:gd name="connsiteX3" fmla="*/ 0 w 12009665"/>
              <a:gd name="connsiteY3" fmla="*/ 2160000 h 2160000"/>
              <a:gd name="connsiteX4" fmla="*/ 0 w 12009665"/>
              <a:gd name="connsiteY4" fmla="*/ 842067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9665" h="2160000">
                <a:moveTo>
                  <a:pt x="842068" y="0"/>
                </a:moveTo>
                <a:lnTo>
                  <a:pt x="12009665" y="0"/>
                </a:lnTo>
                <a:lnTo>
                  <a:pt x="12009665" y="2160000"/>
                </a:lnTo>
                <a:lnTo>
                  <a:pt x="0" y="2160000"/>
                </a:lnTo>
                <a:lnTo>
                  <a:pt x="0" y="84206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A4BDA3-558F-49F5-A51E-EC110CC1F227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990000" y="2076107"/>
            <a:ext cx="6678000" cy="812800"/>
          </a:xfrm>
        </p:spPr>
        <p:txBody>
          <a:bodyPr anchor="b">
            <a:noAutofit/>
          </a:bodyPr>
          <a:lstStyle>
            <a:lvl1pPr algn="l">
              <a:lnSpc>
                <a:spcPts val="32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70EDAEA-CCFB-4C30-93DF-693A94D9337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990000" y="2988000"/>
            <a:ext cx="6678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8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7827531A-BCC4-4A2F-8DB0-501DB65341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1" y="3888000"/>
            <a:ext cx="12009667" cy="2970000"/>
          </a:xfrm>
          <a:custGeom>
            <a:avLst/>
            <a:gdLst>
              <a:gd name="connsiteX0" fmla="*/ 0 w 12009667"/>
              <a:gd name="connsiteY0" fmla="*/ 0 h 2970000"/>
              <a:gd name="connsiteX1" fmla="*/ 12009667 w 12009667"/>
              <a:gd name="connsiteY1" fmla="*/ 0 h 2970000"/>
              <a:gd name="connsiteX2" fmla="*/ 12009667 w 12009667"/>
              <a:gd name="connsiteY2" fmla="*/ 2970000 h 2970000"/>
              <a:gd name="connsiteX3" fmla="*/ 0 w 12009667"/>
              <a:gd name="connsiteY3" fmla="*/ 2970000 h 29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9667" h="2970000">
                <a:moveTo>
                  <a:pt x="0" y="0"/>
                </a:moveTo>
                <a:lnTo>
                  <a:pt x="12009667" y="0"/>
                </a:lnTo>
                <a:lnTo>
                  <a:pt x="12009667" y="2970000"/>
                </a:lnTo>
                <a:lnTo>
                  <a:pt x="0" y="2970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13" name="Uitsnede">
            <a:extLst>
              <a:ext uri="{FF2B5EF4-FFF2-40B4-BE49-F238E27FC236}">
                <a16:creationId xmlns:a16="http://schemas.microsoft.com/office/drawing/2014/main" id="{8B992057-808B-4649-8A69-CDB90B1CCD1D}"/>
              </a:ext>
            </a:extLst>
          </p:cNvPr>
          <p:cNvSpPr>
            <a:spLocks/>
          </p:cNvSpPr>
          <p:nvPr/>
        </p:nvSpPr>
        <p:spPr bwMode="ltGray">
          <a:xfrm>
            <a:off x="9579545" y="1729136"/>
            <a:ext cx="2430121" cy="2153517"/>
          </a:xfrm>
          <a:custGeom>
            <a:avLst/>
            <a:gdLst>
              <a:gd name="connsiteX0" fmla="*/ 52378 w 2430121"/>
              <a:gd name="connsiteY0" fmla="*/ 2106956 h 2153517"/>
              <a:gd name="connsiteX1" fmla="*/ 69377 w 2430121"/>
              <a:gd name="connsiteY1" fmla="*/ 2106956 h 2153517"/>
              <a:gd name="connsiteX2" fmla="*/ 116077 w 2430121"/>
              <a:gd name="connsiteY2" fmla="*/ 2153517 h 2153517"/>
              <a:gd name="connsiteX3" fmla="*/ 16637 w 2430121"/>
              <a:gd name="connsiteY3" fmla="*/ 2153517 h 2153517"/>
              <a:gd name="connsiteX4" fmla="*/ 16637 w 2430121"/>
              <a:gd name="connsiteY4" fmla="*/ 2142157 h 2153517"/>
              <a:gd name="connsiteX5" fmla="*/ 52378 w 2430121"/>
              <a:gd name="connsiteY5" fmla="*/ 2106956 h 2153517"/>
              <a:gd name="connsiteX6" fmla="*/ 1340971 w 2430121"/>
              <a:gd name="connsiteY6" fmla="*/ 2105386 h 2153517"/>
              <a:gd name="connsiteX7" fmla="*/ 1357943 w 2430121"/>
              <a:gd name="connsiteY7" fmla="*/ 2105386 h 2153517"/>
              <a:gd name="connsiteX8" fmla="*/ 1406141 w 2430121"/>
              <a:gd name="connsiteY8" fmla="*/ 2153517 h 2153517"/>
              <a:gd name="connsiteX9" fmla="*/ 1305286 w 2430121"/>
              <a:gd name="connsiteY9" fmla="*/ 2153517 h 2153517"/>
              <a:gd name="connsiteX10" fmla="*/ 1305286 w 2430121"/>
              <a:gd name="connsiteY10" fmla="*/ 2141021 h 2153517"/>
              <a:gd name="connsiteX11" fmla="*/ 1340971 w 2430121"/>
              <a:gd name="connsiteY11" fmla="*/ 2105386 h 2153517"/>
              <a:gd name="connsiteX12" fmla="*/ 1446708 w 2430121"/>
              <a:gd name="connsiteY12" fmla="*/ 1998573 h 2153517"/>
              <a:gd name="connsiteX13" fmla="*/ 1463702 w 2430121"/>
              <a:gd name="connsiteY13" fmla="*/ 1998573 h 2153517"/>
              <a:gd name="connsiteX14" fmla="*/ 1618814 w 2430121"/>
              <a:gd name="connsiteY14" fmla="*/ 2153517 h 2153517"/>
              <a:gd name="connsiteX15" fmla="*/ 1513363 w 2430121"/>
              <a:gd name="connsiteY15" fmla="*/ 2153517 h 2153517"/>
              <a:gd name="connsiteX16" fmla="*/ 1486221 w 2430121"/>
              <a:gd name="connsiteY16" fmla="*/ 2126405 h 2153517"/>
              <a:gd name="connsiteX17" fmla="*/ 1410976 w 2430121"/>
              <a:gd name="connsiteY17" fmla="*/ 2051241 h 2153517"/>
              <a:gd name="connsiteX18" fmla="*/ 1410976 w 2430121"/>
              <a:gd name="connsiteY18" fmla="*/ 2034265 h 2153517"/>
              <a:gd name="connsiteX19" fmla="*/ 1446708 w 2430121"/>
              <a:gd name="connsiteY19" fmla="*/ 1998573 h 2153517"/>
              <a:gd name="connsiteX20" fmla="*/ 162361 w 2430121"/>
              <a:gd name="connsiteY20" fmla="*/ 1997867 h 2153517"/>
              <a:gd name="connsiteX21" fmla="*/ 179328 w 2430121"/>
              <a:gd name="connsiteY21" fmla="*/ 1997867 h 2153517"/>
              <a:gd name="connsiteX22" fmla="*/ 335032 w 2430121"/>
              <a:gd name="connsiteY22" fmla="*/ 2153517 h 2153517"/>
              <a:gd name="connsiteX23" fmla="*/ 229753 w 2430121"/>
              <a:gd name="connsiteY23" fmla="*/ 2153517 h 2153517"/>
              <a:gd name="connsiteX24" fmla="*/ 201811 w 2430121"/>
              <a:gd name="connsiteY24" fmla="*/ 2125585 h 2153517"/>
              <a:gd name="connsiteX25" fmla="*/ 126688 w 2430121"/>
              <a:gd name="connsiteY25" fmla="*/ 2050488 h 2153517"/>
              <a:gd name="connsiteX26" fmla="*/ 123208 w 2430121"/>
              <a:gd name="connsiteY26" fmla="*/ 2041790 h 2153517"/>
              <a:gd name="connsiteX27" fmla="*/ 126688 w 2430121"/>
              <a:gd name="connsiteY27" fmla="*/ 2033527 h 2153517"/>
              <a:gd name="connsiteX28" fmla="*/ 162361 w 2430121"/>
              <a:gd name="connsiteY28" fmla="*/ 1997867 h 2153517"/>
              <a:gd name="connsiteX29" fmla="*/ 1554480 w 2430121"/>
              <a:gd name="connsiteY29" fmla="*/ 1891047 h 2153517"/>
              <a:gd name="connsiteX30" fmla="*/ 1571904 w 2430121"/>
              <a:gd name="connsiteY30" fmla="*/ 1891047 h 2153517"/>
              <a:gd name="connsiteX31" fmla="*/ 1834758 w 2430121"/>
              <a:gd name="connsiteY31" fmla="*/ 2153517 h 2153517"/>
              <a:gd name="connsiteX32" fmla="*/ 1729342 w 2430121"/>
              <a:gd name="connsiteY32" fmla="*/ 2153517 h 2153517"/>
              <a:gd name="connsiteX33" fmla="*/ 1695904 w 2430121"/>
              <a:gd name="connsiteY33" fmla="*/ 2120128 h 2153517"/>
              <a:gd name="connsiteX34" fmla="*/ 1519196 w 2430121"/>
              <a:gd name="connsiteY34" fmla="*/ 1943678 h 2153517"/>
              <a:gd name="connsiteX35" fmla="*/ 1515276 w 2430121"/>
              <a:gd name="connsiteY35" fmla="*/ 1934979 h 2153517"/>
              <a:gd name="connsiteX36" fmla="*/ 1519196 w 2430121"/>
              <a:gd name="connsiteY36" fmla="*/ 1926279 h 2153517"/>
              <a:gd name="connsiteX37" fmla="*/ 1554480 w 2430121"/>
              <a:gd name="connsiteY37" fmla="*/ 1891047 h 2153517"/>
              <a:gd name="connsiteX38" fmla="*/ 268942 w 2430121"/>
              <a:gd name="connsiteY38" fmla="*/ 1890607 h 2153517"/>
              <a:gd name="connsiteX39" fmla="*/ 285920 w 2430121"/>
              <a:gd name="connsiteY39" fmla="*/ 1890607 h 2153517"/>
              <a:gd name="connsiteX40" fmla="*/ 549400 w 2430121"/>
              <a:gd name="connsiteY40" fmla="*/ 2153517 h 2153517"/>
              <a:gd name="connsiteX41" fmla="*/ 443812 w 2430121"/>
              <a:gd name="connsiteY41" fmla="*/ 2153517 h 2153517"/>
              <a:gd name="connsiteX42" fmla="*/ 386565 w 2430121"/>
              <a:gd name="connsiteY42" fmla="*/ 2096447 h 2153517"/>
              <a:gd name="connsiteX43" fmla="*/ 233245 w 2430121"/>
              <a:gd name="connsiteY43" fmla="*/ 1943602 h 2153517"/>
              <a:gd name="connsiteX44" fmla="*/ 233245 w 2430121"/>
              <a:gd name="connsiteY44" fmla="*/ 1926227 h 2153517"/>
              <a:gd name="connsiteX45" fmla="*/ 268942 w 2430121"/>
              <a:gd name="connsiteY45" fmla="*/ 1890607 h 2153517"/>
              <a:gd name="connsiteX46" fmla="*/ 375750 w 2430121"/>
              <a:gd name="connsiteY46" fmla="*/ 1784228 h 2153517"/>
              <a:gd name="connsiteX47" fmla="*/ 393157 w 2430121"/>
              <a:gd name="connsiteY47" fmla="*/ 1784228 h 2153517"/>
              <a:gd name="connsiteX48" fmla="*/ 762634 w 2430121"/>
              <a:gd name="connsiteY48" fmla="*/ 2153517 h 2153517"/>
              <a:gd name="connsiteX49" fmla="*/ 657318 w 2430121"/>
              <a:gd name="connsiteY49" fmla="*/ 2153517 h 2153517"/>
              <a:gd name="connsiteX50" fmla="*/ 653663 w 2430121"/>
              <a:gd name="connsiteY50" fmla="*/ 2149864 h 2153517"/>
              <a:gd name="connsiteX51" fmla="*/ 340499 w 2430121"/>
              <a:gd name="connsiteY51" fmla="*/ 1836859 h 2153517"/>
              <a:gd name="connsiteX52" fmla="*/ 340499 w 2430121"/>
              <a:gd name="connsiteY52" fmla="*/ 1819895 h 2153517"/>
              <a:gd name="connsiteX53" fmla="*/ 375750 w 2430121"/>
              <a:gd name="connsiteY53" fmla="*/ 1784228 h 2153517"/>
              <a:gd name="connsiteX54" fmla="*/ 1670818 w 2430121"/>
              <a:gd name="connsiteY54" fmla="*/ 1780580 h 2153517"/>
              <a:gd name="connsiteX55" fmla="*/ 1679518 w 2430121"/>
              <a:gd name="connsiteY55" fmla="*/ 1784057 h 2153517"/>
              <a:gd name="connsiteX56" fmla="*/ 2048097 w 2430121"/>
              <a:gd name="connsiteY56" fmla="*/ 2153517 h 2153517"/>
              <a:gd name="connsiteX57" fmla="*/ 1943215 w 2430121"/>
              <a:gd name="connsiteY57" fmla="*/ 2153517 h 2153517"/>
              <a:gd name="connsiteX58" fmla="*/ 1924163 w 2430121"/>
              <a:gd name="connsiteY58" fmla="*/ 2134432 h 2153517"/>
              <a:gd name="connsiteX59" fmla="*/ 1626881 w 2430121"/>
              <a:gd name="connsiteY59" fmla="*/ 1836641 h 2153517"/>
              <a:gd name="connsiteX60" fmla="*/ 1626881 w 2430121"/>
              <a:gd name="connsiteY60" fmla="*/ 1819692 h 2153517"/>
              <a:gd name="connsiteX61" fmla="*/ 1662552 w 2430121"/>
              <a:gd name="connsiteY61" fmla="*/ 1784057 h 2153517"/>
              <a:gd name="connsiteX62" fmla="*/ 1670818 w 2430121"/>
              <a:gd name="connsiteY62" fmla="*/ 1780580 h 2153517"/>
              <a:gd name="connsiteX63" fmla="*/ 1768283 w 2430121"/>
              <a:gd name="connsiteY63" fmla="*/ 1678538 h 2153517"/>
              <a:gd name="connsiteX64" fmla="*/ 1785268 w 2430121"/>
              <a:gd name="connsiteY64" fmla="*/ 1678538 h 2153517"/>
              <a:gd name="connsiteX65" fmla="*/ 2261482 w 2430121"/>
              <a:gd name="connsiteY65" fmla="*/ 2153517 h 2153517"/>
              <a:gd name="connsiteX66" fmla="*/ 2156086 w 2430121"/>
              <a:gd name="connsiteY66" fmla="*/ 2153517 h 2153517"/>
              <a:gd name="connsiteX67" fmla="*/ 2079869 w 2430121"/>
              <a:gd name="connsiteY67" fmla="*/ 2077497 h 2153517"/>
              <a:gd name="connsiteX68" fmla="*/ 1732570 w 2430121"/>
              <a:gd name="connsiteY68" fmla="*/ 1731100 h 2153517"/>
              <a:gd name="connsiteX69" fmla="*/ 1732570 w 2430121"/>
              <a:gd name="connsiteY69" fmla="*/ 1714158 h 2153517"/>
              <a:gd name="connsiteX70" fmla="*/ 1768283 w 2430121"/>
              <a:gd name="connsiteY70" fmla="*/ 1678538 h 2153517"/>
              <a:gd name="connsiteX71" fmla="*/ 483004 w 2430121"/>
              <a:gd name="connsiteY71" fmla="*/ 1678107 h 2153517"/>
              <a:gd name="connsiteX72" fmla="*/ 499976 w 2430121"/>
              <a:gd name="connsiteY72" fmla="*/ 1678107 h 2153517"/>
              <a:gd name="connsiteX73" fmla="*/ 963889 w 2430121"/>
              <a:gd name="connsiteY73" fmla="*/ 2141549 h 2153517"/>
              <a:gd name="connsiteX74" fmla="*/ 963889 w 2430121"/>
              <a:gd name="connsiteY74" fmla="*/ 2153517 h 2153517"/>
              <a:gd name="connsiteX75" fmla="*/ 870553 w 2430121"/>
              <a:gd name="connsiteY75" fmla="*/ 2153517 h 2153517"/>
              <a:gd name="connsiteX76" fmla="*/ 853242 w 2430121"/>
              <a:gd name="connsiteY76" fmla="*/ 2136224 h 2153517"/>
              <a:gd name="connsiteX77" fmla="*/ 447318 w 2430121"/>
              <a:gd name="connsiteY77" fmla="*/ 1730712 h 2153517"/>
              <a:gd name="connsiteX78" fmla="*/ 447318 w 2430121"/>
              <a:gd name="connsiteY78" fmla="*/ 1713757 h 2153517"/>
              <a:gd name="connsiteX79" fmla="*/ 483004 w 2430121"/>
              <a:gd name="connsiteY79" fmla="*/ 1678107 h 2153517"/>
              <a:gd name="connsiteX80" fmla="*/ 1876042 w 2430121"/>
              <a:gd name="connsiteY80" fmla="*/ 1570587 h 2153517"/>
              <a:gd name="connsiteX81" fmla="*/ 1893452 w 2430121"/>
              <a:gd name="connsiteY81" fmla="*/ 1570587 h 2153517"/>
              <a:gd name="connsiteX82" fmla="*/ 2430120 w 2430121"/>
              <a:gd name="connsiteY82" fmla="*/ 2106846 h 2153517"/>
              <a:gd name="connsiteX83" fmla="*/ 2430120 w 2430121"/>
              <a:gd name="connsiteY83" fmla="*/ 2153517 h 2153517"/>
              <a:gd name="connsiteX84" fmla="*/ 2371498 w 2430121"/>
              <a:gd name="connsiteY84" fmla="*/ 2153517 h 2153517"/>
              <a:gd name="connsiteX85" fmla="*/ 2312448 w 2430121"/>
              <a:gd name="connsiteY85" fmla="*/ 2094512 h 2153517"/>
              <a:gd name="connsiteX86" fmla="*/ 1840787 w 2430121"/>
              <a:gd name="connsiteY86" fmla="*/ 1623211 h 2153517"/>
              <a:gd name="connsiteX87" fmla="*/ 1836870 w 2430121"/>
              <a:gd name="connsiteY87" fmla="*/ 1614513 h 2153517"/>
              <a:gd name="connsiteX88" fmla="*/ 1840787 w 2430121"/>
              <a:gd name="connsiteY88" fmla="*/ 1605815 h 2153517"/>
              <a:gd name="connsiteX89" fmla="*/ 1876042 w 2430121"/>
              <a:gd name="connsiteY89" fmla="*/ 1570587 h 2153517"/>
              <a:gd name="connsiteX90" fmla="*/ 590536 w 2430121"/>
              <a:gd name="connsiteY90" fmla="*/ 1570147 h 2153517"/>
              <a:gd name="connsiteX91" fmla="*/ 607514 w 2430121"/>
              <a:gd name="connsiteY91" fmla="*/ 1570147 h 2153517"/>
              <a:gd name="connsiteX92" fmla="*/ 1072011 w 2430121"/>
              <a:gd name="connsiteY92" fmla="*/ 2033639 h 2153517"/>
              <a:gd name="connsiteX93" fmla="*/ 1075494 w 2430121"/>
              <a:gd name="connsiteY93" fmla="*/ 2041892 h 2153517"/>
              <a:gd name="connsiteX94" fmla="*/ 1072011 w 2430121"/>
              <a:gd name="connsiteY94" fmla="*/ 2050580 h 2153517"/>
              <a:gd name="connsiteX95" fmla="*/ 1036314 w 2430121"/>
              <a:gd name="connsiteY95" fmla="*/ 2086200 h 2153517"/>
              <a:gd name="connsiteX96" fmla="*/ 1027608 w 2430121"/>
              <a:gd name="connsiteY96" fmla="*/ 2089675 h 2153517"/>
              <a:gd name="connsiteX97" fmla="*/ 1019336 w 2430121"/>
              <a:gd name="connsiteY97" fmla="*/ 2086200 h 2153517"/>
              <a:gd name="connsiteX98" fmla="*/ 554839 w 2430121"/>
              <a:gd name="connsiteY98" fmla="*/ 1622708 h 2153517"/>
              <a:gd name="connsiteX99" fmla="*/ 554839 w 2430121"/>
              <a:gd name="connsiteY99" fmla="*/ 1605767 h 2153517"/>
              <a:gd name="connsiteX100" fmla="*/ 590536 w 2430121"/>
              <a:gd name="connsiteY100" fmla="*/ 1570147 h 2153517"/>
              <a:gd name="connsiteX101" fmla="*/ 697344 w 2430121"/>
              <a:gd name="connsiteY101" fmla="*/ 1463762 h 2153517"/>
              <a:gd name="connsiteX102" fmla="*/ 714751 w 2430121"/>
              <a:gd name="connsiteY102" fmla="*/ 1463762 h 2153517"/>
              <a:gd name="connsiteX103" fmla="*/ 1178664 w 2430121"/>
              <a:gd name="connsiteY103" fmla="*/ 1926820 h 2153517"/>
              <a:gd name="connsiteX104" fmla="*/ 1178664 w 2430121"/>
              <a:gd name="connsiteY104" fmla="*/ 1944196 h 2153517"/>
              <a:gd name="connsiteX105" fmla="*/ 1142978 w 2430121"/>
              <a:gd name="connsiteY105" fmla="*/ 1979381 h 2153517"/>
              <a:gd name="connsiteX106" fmla="*/ 1134274 w 2430121"/>
              <a:gd name="connsiteY106" fmla="*/ 1982856 h 2153517"/>
              <a:gd name="connsiteX107" fmla="*/ 1126006 w 2430121"/>
              <a:gd name="connsiteY107" fmla="*/ 1979381 h 2153517"/>
              <a:gd name="connsiteX108" fmla="*/ 662093 w 2430121"/>
              <a:gd name="connsiteY108" fmla="*/ 1516323 h 2153517"/>
              <a:gd name="connsiteX109" fmla="*/ 662093 w 2430121"/>
              <a:gd name="connsiteY109" fmla="*/ 1499382 h 2153517"/>
              <a:gd name="connsiteX110" fmla="*/ 697344 w 2430121"/>
              <a:gd name="connsiteY110" fmla="*/ 1463762 h 2153517"/>
              <a:gd name="connsiteX111" fmla="*/ 1983060 w 2430121"/>
              <a:gd name="connsiteY111" fmla="*/ 1463333 h 2153517"/>
              <a:gd name="connsiteX112" fmla="*/ 2000046 w 2430121"/>
              <a:gd name="connsiteY112" fmla="*/ 1463333 h 2153517"/>
              <a:gd name="connsiteX113" fmla="*/ 2430120 w 2430121"/>
              <a:gd name="connsiteY113" fmla="*/ 1892707 h 2153517"/>
              <a:gd name="connsiteX114" fmla="*/ 2430120 w 2430121"/>
              <a:gd name="connsiteY114" fmla="*/ 1997937 h 2153517"/>
              <a:gd name="connsiteX115" fmla="*/ 2394217 w 2430121"/>
              <a:gd name="connsiteY115" fmla="*/ 1962093 h 2153517"/>
              <a:gd name="connsiteX116" fmla="*/ 1947345 w 2430121"/>
              <a:gd name="connsiteY116" fmla="*/ 1515948 h 2153517"/>
              <a:gd name="connsiteX117" fmla="*/ 1947345 w 2430121"/>
              <a:gd name="connsiteY117" fmla="*/ 1498989 h 2153517"/>
              <a:gd name="connsiteX118" fmla="*/ 1983060 w 2430121"/>
              <a:gd name="connsiteY118" fmla="*/ 1463333 h 2153517"/>
              <a:gd name="connsiteX119" fmla="*/ 2090826 w 2430121"/>
              <a:gd name="connsiteY119" fmla="*/ 1356945 h 2153517"/>
              <a:gd name="connsiteX120" fmla="*/ 2107803 w 2430121"/>
              <a:gd name="connsiteY120" fmla="*/ 1356945 h 2153517"/>
              <a:gd name="connsiteX121" fmla="*/ 2430120 w 2430121"/>
              <a:gd name="connsiteY121" fmla="*/ 1678608 h 2153517"/>
              <a:gd name="connsiteX122" fmla="*/ 2430120 w 2430121"/>
              <a:gd name="connsiteY122" fmla="*/ 1783763 h 2153517"/>
              <a:gd name="connsiteX123" fmla="*/ 2408607 w 2430121"/>
              <a:gd name="connsiteY123" fmla="*/ 1762294 h 2153517"/>
              <a:gd name="connsiteX124" fmla="*/ 2055130 w 2430121"/>
              <a:gd name="connsiteY124" fmla="*/ 1409533 h 2153517"/>
              <a:gd name="connsiteX125" fmla="*/ 2051647 w 2430121"/>
              <a:gd name="connsiteY125" fmla="*/ 1400841 h 2153517"/>
              <a:gd name="connsiteX126" fmla="*/ 2055130 w 2430121"/>
              <a:gd name="connsiteY126" fmla="*/ 1392583 h 2153517"/>
              <a:gd name="connsiteX127" fmla="*/ 2090826 w 2430121"/>
              <a:gd name="connsiteY127" fmla="*/ 1356945 h 2153517"/>
              <a:gd name="connsiteX128" fmla="*/ 804599 w 2430121"/>
              <a:gd name="connsiteY128" fmla="*/ 1356942 h 2153517"/>
              <a:gd name="connsiteX129" fmla="*/ 821571 w 2430121"/>
              <a:gd name="connsiteY129" fmla="*/ 1356942 h 2153517"/>
              <a:gd name="connsiteX130" fmla="*/ 1285484 w 2430121"/>
              <a:gd name="connsiteY130" fmla="*/ 1820000 h 2153517"/>
              <a:gd name="connsiteX131" fmla="*/ 1285484 w 2430121"/>
              <a:gd name="connsiteY131" fmla="*/ 1836941 h 2153517"/>
              <a:gd name="connsiteX132" fmla="*/ 1249798 w 2430121"/>
              <a:gd name="connsiteY132" fmla="*/ 1872561 h 2153517"/>
              <a:gd name="connsiteX133" fmla="*/ 1241530 w 2430121"/>
              <a:gd name="connsiteY133" fmla="*/ 1876036 h 2153517"/>
              <a:gd name="connsiteX134" fmla="*/ 1232826 w 2430121"/>
              <a:gd name="connsiteY134" fmla="*/ 1872561 h 2153517"/>
              <a:gd name="connsiteX135" fmla="*/ 768913 w 2430121"/>
              <a:gd name="connsiteY135" fmla="*/ 1409503 h 2153517"/>
              <a:gd name="connsiteX136" fmla="*/ 768913 w 2430121"/>
              <a:gd name="connsiteY136" fmla="*/ 1392562 h 2153517"/>
              <a:gd name="connsiteX137" fmla="*/ 804599 w 2430121"/>
              <a:gd name="connsiteY137" fmla="*/ 1356942 h 2153517"/>
              <a:gd name="connsiteX138" fmla="*/ 911263 w 2430121"/>
              <a:gd name="connsiteY138" fmla="*/ 1250133 h 2153517"/>
              <a:gd name="connsiteX139" fmla="*/ 928241 w 2430121"/>
              <a:gd name="connsiteY139" fmla="*/ 1250133 h 2153517"/>
              <a:gd name="connsiteX140" fmla="*/ 1392302 w 2430121"/>
              <a:gd name="connsiteY140" fmla="*/ 1714195 h 2153517"/>
              <a:gd name="connsiteX141" fmla="*/ 1392302 w 2430121"/>
              <a:gd name="connsiteY141" fmla="*/ 1731172 h 2153517"/>
              <a:gd name="connsiteX142" fmla="*/ 1357041 w 2430121"/>
              <a:gd name="connsiteY142" fmla="*/ 1766870 h 2153517"/>
              <a:gd name="connsiteX143" fmla="*/ 1348334 w 2430121"/>
              <a:gd name="connsiteY143" fmla="*/ 1770352 h 2153517"/>
              <a:gd name="connsiteX144" fmla="*/ 1339627 w 2430121"/>
              <a:gd name="connsiteY144" fmla="*/ 1766870 h 2153517"/>
              <a:gd name="connsiteX145" fmla="*/ 875566 w 2430121"/>
              <a:gd name="connsiteY145" fmla="*/ 1302807 h 2153517"/>
              <a:gd name="connsiteX146" fmla="*/ 872083 w 2430121"/>
              <a:gd name="connsiteY146" fmla="*/ 1294101 h 2153517"/>
              <a:gd name="connsiteX147" fmla="*/ 875566 w 2430121"/>
              <a:gd name="connsiteY147" fmla="*/ 1285394 h 2153517"/>
              <a:gd name="connsiteX148" fmla="*/ 911263 w 2430121"/>
              <a:gd name="connsiteY148" fmla="*/ 1250133 h 2153517"/>
              <a:gd name="connsiteX149" fmla="*/ 2197216 w 2430121"/>
              <a:gd name="connsiteY149" fmla="*/ 1250125 h 2153517"/>
              <a:gd name="connsiteX150" fmla="*/ 2214631 w 2430121"/>
              <a:gd name="connsiteY150" fmla="*/ 1250125 h 2153517"/>
              <a:gd name="connsiteX151" fmla="*/ 2424314 w 2430121"/>
              <a:gd name="connsiteY151" fmla="*/ 1459346 h 2153517"/>
              <a:gd name="connsiteX152" fmla="*/ 2430120 w 2430121"/>
              <a:gd name="connsiteY152" fmla="*/ 1465139 h 2153517"/>
              <a:gd name="connsiteX153" fmla="*/ 2430120 w 2430121"/>
              <a:gd name="connsiteY153" fmla="*/ 1569952 h 2153517"/>
              <a:gd name="connsiteX154" fmla="*/ 2369332 w 2430121"/>
              <a:gd name="connsiteY154" fmla="*/ 1509276 h 2153517"/>
              <a:gd name="connsiteX155" fmla="*/ 2161950 w 2430121"/>
              <a:gd name="connsiteY155" fmla="*/ 1302274 h 2153517"/>
              <a:gd name="connsiteX156" fmla="*/ 2158467 w 2430121"/>
              <a:gd name="connsiteY156" fmla="*/ 1294017 h 2153517"/>
              <a:gd name="connsiteX157" fmla="*/ 2161950 w 2430121"/>
              <a:gd name="connsiteY157" fmla="*/ 1285326 h 2153517"/>
              <a:gd name="connsiteX158" fmla="*/ 2197216 w 2430121"/>
              <a:gd name="connsiteY158" fmla="*/ 1250125 h 2153517"/>
              <a:gd name="connsiteX159" fmla="*/ 2430121 w 2430121"/>
              <a:gd name="connsiteY159" fmla="*/ 589429 h 2153517"/>
              <a:gd name="connsiteX160" fmla="*/ 2430121 w 2430121"/>
              <a:gd name="connsiteY160" fmla="*/ 694442 h 2153517"/>
              <a:gd name="connsiteX161" fmla="*/ 2416237 w 2430121"/>
              <a:gd name="connsiteY161" fmla="*/ 708305 h 2153517"/>
              <a:gd name="connsiteX162" fmla="*/ 1571180 w 2430121"/>
              <a:gd name="connsiteY162" fmla="*/ 1552097 h 2153517"/>
              <a:gd name="connsiteX163" fmla="*/ 1562907 w 2430121"/>
              <a:gd name="connsiteY163" fmla="*/ 1555576 h 2153517"/>
              <a:gd name="connsiteX164" fmla="*/ 1554198 w 2430121"/>
              <a:gd name="connsiteY164" fmla="*/ 1552097 h 2153517"/>
              <a:gd name="connsiteX165" fmla="*/ 1518928 w 2430121"/>
              <a:gd name="connsiteY165" fmla="*/ 1516871 h 2153517"/>
              <a:gd name="connsiteX166" fmla="*/ 1518928 w 2430121"/>
              <a:gd name="connsiteY166" fmla="*/ 1499476 h 2153517"/>
              <a:gd name="connsiteX167" fmla="*/ 2387863 w 2430121"/>
              <a:gd name="connsiteY167" fmla="*/ 631634 h 2153517"/>
              <a:gd name="connsiteX168" fmla="*/ 2430121 w 2430121"/>
              <a:gd name="connsiteY168" fmla="*/ 374810 h 2153517"/>
              <a:gd name="connsiteX169" fmla="*/ 2430121 w 2430121"/>
              <a:gd name="connsiteY169" fmla="*/ 480053 h 2153517"/>
              <a:gd name="connsiteX170" fmla="*/ 2360991 w 2430121"/>
              <a:gd name="connsiteY170" fmla="*/ 549094 h 2153517"/>
              <a:gd name="connsiteX171" fmla="*/ 1463660 w 2430121"/>
              <a:gd name="connsiteY171" fmla="*/ 1445276 h 2153517"/>
              <a:gd name="connsiteX172" fmla="*/ 1454951 w 2430121"/>
              <a:gd name="connsiteY172" fmla="*/ 1448755 h 2153517"/>
              <a:gd name="connsiteX173" fmla="*/ 1446678 w 2430121"/>
              <a:gd name="connsiteY173" fmla="*/ 1445276 h 2153517"/>
              <a:gd name="connsiteX174" fmla="*/ 1410972 w 2430121"/>
              <a:gd name="connsiteY174" fmla="*/ 1409616 h 2153517"/>
              <a:gd name="connsiteX175" fmla="*/ 1410972 w 2430121"/>
              <a:gd name="connsiteY175" fmla="*/ 1392655 h 2153517"/>
              <a:gd name="connsiteX176" fmla="*/ 2330967 w 2430121"/>
              <a:gd name="connsiteY176" fmla="*/ 473837 h 2153517"/>
              <a:gd name="connsiteX177" fmla="*/ 2430121 w 2430121"/>
              <a:gd name="connsiteY177" fmla="*/ 160281 h 2153517"/>
              <a:gd name="connsiteX178" fmla="*/ 2430121 w 2430121"/>
              <a:gd name="connsiteY178" fmla="*/ 265344 h 2153517"/>
              <a:gd name="connsiteX179" fmla="*/ 2285840 w 2430121"/>
              <a:gd name="connsiteY179" fmla="*/ 409389 h 2153517"/>
              <a:gd name="connsiteX180" fmla="*/ 1356391 w 2430121"/>
              <a:gd name="connsiteY180" fmla="*/ 1337321 h 2153517"/>
              <a:gd name="connsiteX181" fmla="*/ 1348120 w 2430121"/>
              <a:gd name="connsiteY181" fmla="*/ 1340799 h 2153517"/>
              <a:gd name="connsiteX182" fmla="*/ 1339413 w 2430121"/>
              <a:gd name="connsiteY182" fmla="*/ 1337321 h 2153517"/>
              <a:gd name="connsiteX183" fmla="*/ 1304151 w 2430121"/>
              <a:gd name="connsiteY183" fmla="*/ 1302107 h 2153517"/>
              <a:gd name="connsiteX184" fmla="*/ 1304151 w 2430121"/>
              <a:gd name="connsiteY184" fmla="*/ 1284717 h 2153517"/>
              <a:gd name="connsiteX185" fmla="*/ 2380890 w 2430121"/>
              <a:gd name="connsiteY185" fmla="*/ 209444 h 2153517"/>
              <a:gd name="connsiteX186" fmla="*/ 216020 w 2430121"/>
              <a:gd name="connsiteY186" fmla="*/ 1815 h 2153517"/>
              <a:gd name="connsiteX187" fmla="*/ 321319 w 2430121"/>
              <a:gd name="connsiteY187" fmla="*/ 1815 h 2153517"/>
              <a:gd name="connsiteX188" fmla="*/ 1069741 w 2430121"/>
              <a:gd name="connsiteY188" fmla="*/ 749087 h 2153517"/>
              <a:gd name="connsiteX189" fmla="*/ 1073222 w 2430121"/>
              <a:gd name="connsiteY189" fmla="*/ 757776 h 2153517"/>
              <a:gd name="connsiteX190" fmla="*/ 1069741 w 2430121"/>
              <a:gd name="connsiteY190" fmla="*/ 766465 h 2153517"/>
              <a:gd name="connsiteX191" fmla="*/ 1034497 w 2430121"/>
              <a:gd name="connsiteY191" fmla="*/ 801655 h 2153517"/>
              <a:gd name="connsiteX192" fmla="*/ 1025794 w 2430121"/>
              <a:gd name="connsiteY192" fmla="*/ 805565 h 2153517"/>
              <a:gd name="connsiteX193" fmla="*/ 1017092 w 2430121"/>
              <a:gd name="connsiteY193" fmla="*/ 801655 h 2153517"/>
              <a:gd name="connsiteX194" fmla="*/ 300308 w 2430121"/>
              <a:gd name="connsiteY194" fmla="*/ 85973 h 2153517"/>
              <a:gd name="connsiteX195" fmla="*/ 2162216 w 2430121"/>
              <a:gd name="connsiteY195" fmla="*/ 1 h 2153517"/>
              <a:gd name="connsiteX196" fmla="*/ 2266876 w 2430121"/>
              <a:gd name="connsiteY196" fmla="*/ 1 h 2153517"/>
              <a:gd name="connsiteX197" fmla="*/ 2195303 w 2430121"/>
              <a:gd name="connsiteY197" fmla="*/ 71501 h 2153517"/>
              <a:gd name="connsiteX198" fmla="*/ 1142048 w 2430121"/>
              <a:gd name="connsiteY198" fmla="*/ 1123684 h 2153517"/>
              <a:gd name="connsiteX199" fmla="*/ 1133342 w 2430121"/>
              <a:gd name="connsiteY199" fmla="*/ 1127162 h 2153517"/>
              <a:gd name="connsiteX200" fmla="*/ 1124635 w 2430121"/>
              <a:gd name="connsiteY200" fmla="*/ 1123684 h 2153517"/>
              <a:gd name="connsiteX201" fmla="*/ 1089375 w 2430121"/>
              <a:gd name="connsiteY201" fmla="*/ 1088470 h 2153517"/>
              <a:gd name="connsiteX202" fmla="*/ 1089375 w 2430121"/>
              <a:gd name="connsiteY202" fmla="*/ 1071081 h 2153517"/>
              <a:gd name="connsiteX203" fmla="*/ 2126837 w 2430121"/>
              <a:gd name="connsiteY203" fmla="*/ 35322 h 2153517"/>
              <a:gd name="connsiteX204" fmla="*/ 857859 w 2430121"/>
              <a:gd name="connsiteY204" fmla="*/ 1 h 2153517"/>
              <a:gd name="connsiteX205" fmla="*/ 963255 w 2430121"/>
              <a:gd name="connsiteY205" fmla="*/ 1 h 2153517"/>
              <a:gd name="connsiteX206" fmla="*/ 1045002 w 2430121"/>
              <a:gd name="connsiteY206" fmla="*/ 81536 h 2153517"/>
              <a:gd name="connsiteX207" fmla="*/ 1392301 w 2430121"/>
              <a:gd name="connsiteY207" fmla="*/ 427934 h 2153517"/>
              <a:gd name="connsiteX208" fmla="*/ 1392301 w 2430121"/>
              <a:gd name="connsiteY208" fmla="*/ 444875 h 2153517"/>
              <a:gd name="connsiteX209" fmla="*/ 1357024 w 2430121"/>
              <a:gd name="connsiteY209" fmla="*/ 480495 h 2153517"/>
              <a:gd name="connsiteX210" fmla="*/ 1348314 w 2430121"/>
              <a:gd name="connsiteY210" fmla="*/ 483970 h 2153517"/>
              <a:gd name="connsiteX211" fmla="*/ 1339603 w 2430121"/>
              <a:gd name="connsiteY211" fmla="*/ 480495 h 2153517"/>
              <a:gd name="connsiteX212" fmla="*/ 937805 w 2430121"/>
              <a:gd name="connsiteY212" fmla="*/ 79739 h 2153517"/>
              <a:gd name="connsiteX213" fmla="*/ 642600 w 2430121"/>
              <a:gd name="connsiteY213" fmla="*/ 1 h 2153517"/>
              <a:gd name="connsiteX214" fmla="*/ 747960 w 2430121"/>
              <a:gd name="connsiteY214" fmla="*/ 1 h 2153517"/>
              <a:gd name="connsiteX215" fmla="*/ 1284346 w 2430121"/>
              <a:gd name="connsiteY215" fmla="*/ 535823 h 2153517"/>
              <a:gd name="connsiteX216" fmla="*/ 1284346 w 2430121"/>
              <a:gd name="connsiteY216" fmla="*/ 552784 h 2153517"/>
              <a:gd name="connsiteX217" fmla="*/ 1248646 w 2430121"/>
              <a:gd name="connsiteY217" fmla="*/ 588447 h 2153517"/>
              <a:gd name="connsiteX218" fmla="*/ 1240373 w 2430121"/>
              <a:gd name="connsiteY218" fmla="*/ 591926 h 2153517"/>
              <a:gd name="connsiteX219" fmla="*/ 1231666 w 2430121"/>
              <a:gd name="connsiteY219" fmla="*/ 588447 h 2153517"/>
              <a:gd name="connsiteX220" fmla="*/ 657963 w 2430121"/>
              <a:gd name="connsiteY220" fmla="*/ 15348 h 2153517"/>
              <a:gd name="connsiteX221" fmla="*/ 428423 w 2430121"/>
              <a:gd name="connsiteY221" fmla="*/ 1 h 2153517"/>
              <a:gd name="connsiteX222" fmla="*/ 533826 w 2430121"/>
              <a:gd name="connsiteY222" fmla="*/ 1 h 2153517"/>
              <a:gd name="connsiteX223" fmla="*/ 1177524 w 2430121"/>
              <a:gd name="connsiteY223" fmla="*/ 642652 h 2153517"/>
              <a:gd name="connsiteX224" fmla="*/ 1177524 w 2430121"/>
              <a:gd name="connsiteY224" fmla="*/ 659611 h 2153517"/>
              <a:gd name="connsiteX225" fmla="*/ 1141809 w 2430121"/>
              <a:gd name="connsiteY225" fmla="*/ 695267 h 2153517"/>
              <a:gd name="connsiteX226" fmla="*/ 1133098 w 2430121"/>
              <a:gd name="connsiteY226" fmla="*/ 698746 h 2153517"/>
              <a:gd name="connsiteX227" fmla="*/ 1124823 w 2430121"/>
              <a:gd name="connsiteY227" fmla="*/ 695267 h 2153517"/>
              <a:gd name="connsiteX228" fmla="*/ 479106 w 2430121"/>
              <a:gd name="connsiteY228" fmla="*/ 50601 h 2153517"/>
              <a:gd name="connsiteX229" fmla="*/ 2375715 w 2430121"/>
              <a:gd name="connsiteY229" fmla="*/ 0 h 2153517"/>
              <a:gd name="connsiteX230" fmla="*/ 2430121 w 2430121"/>
              <a:gd name="connsiteY230" fmla="*/ 0 h 2153517"/>
              <a:gd name="connsiteX231" fmla="*/ 2430121 w 2430121"/>
              <a:gd name="connsiteY231" fmla="*/ 50864 h 2153517"/>
              <a:gd name="connsiteX232" fmla="*/ 2383032 w 2430121"/>
              <a:gd name="connsiteY232" fmla="*/ 97916 h 2153517"/>
              <a:gd name="connsiteX233" fmla="*/ 1249549 w 2430121"/>
              <a:gd name="connsiteY233" fmla="*/ 1230503 h 2153517"/>
              <a:gd name="connsiteX234" fmla="*/ 1240846 w 2430121"/>
              <a:gd name="connsiteY234" fmla="*/ 1233981 h 2153517"/>
              <a:gd name="connsiteX235" fmla="*/ 1232578 w 2430121"/>
              <a:gd name="connsiteY235" fmla="*/ 1230503 h 2153517"/>
              <a:gd name="connsiteX236" fmla="*/ 1196894 w 2430121"/>
              <a:gd name="connsiteY236" fmla="*/ 1194847 h 2153517"/>
              <a:gd name="connsiteX237" fmla="*/ 1196894 w 2430121"/>
              <a:gd name="connsiteY237" fmla="*/ 1177889 h 2153517"/>
              <a:gd name="connsiteX238" fmla="*/ 2313032 w 2430121"/>
              <a:gd name="connsiteY238" fmla="*/ 62633 h 2153517"/>
              <a:gd name="connsiteX239" fmla="*/ 0 w 2430121"/>
              <a:gd name="connsiteY239" fmla="*/ 0 h 2153517"/>
              <a:gd name="connsiteX240" fmla="*/ 105325 w 2430121"/>
              <a:gd name="connsiteY240" fmla="*/ 0 h 2153517"/>
              <a:gd name="connsiteX241" fmla="*/ 962921 w 2430121"/>
              <a:gd name="connsiteY241" fmla="*/ 856323 h 2153517"/>
              <a:gd name="connsiteX242" fmla="*/ 966403 w 2430121"/>
              <a:gd name="connsiteY242" fmla="*/ 864580 h 2153517"/>
              <a:gd name="connsiteX243" fmla="*/ 962921 w 2430121"/>
              <a:gd name="connsiteY243" fmla="*/ 873272 h 2153517"/>
              <a:gd name="connsiteX244" fmla="*/ 927233 w 2430121"/>
              <a:gd name="connsiteY244" fmla="*/ 908908 h 2153517"/>
              <a:gd name="connsiteX245" fmla="*/ 918963 w 2430121"/>
              <a:gd name="connsiteY245" fmla="*/ 912384 h 2153517"/>
              <a:gd name="connsiteX246" fmla="*/ 910259 w 2430121"/>
              <a:gd name="connsiteY246" fmla="*/ 908908 h 2153517"/>
              <a:gd name="connsiteX247" fmla="*/ 121275 w 2430121"/>
              <a:gd name="connsiteY247" fmla="*/ 121095 h 21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2430121" h="2153517">
                <a:moveTo>
                  <a:pt x="52378" y="2106956"/>
                </a:moveTo>
                <a:cubicBezTo>
                  <a:pt x="56737" y="2102176"/>
                  <a:pt x="65018" y="2102176"/>
                  <a:pt x="69377" y="2106956"/>
                </a:cubicBezTo>
                <a:lnTo>
                  <a:pt x="116077" y="2153517"/>
                </a:lnTo>
                <a:lnTo>
                  <a:pt x="16637" y="2153517"/>
                </a:lnTo>
                <a:lnTo>
                  <a:pt x="16637" y="2142157"/>
                </a:lnTo>
                <a:cubicBezTo>
                  <a:pt x="16637" y="2142157"/>
                  <a:pt x="16637" y="2142157"/>
                  <a:pt x="52378" y="2106956"/>
                </a:cubicBezTo>
                <a:close/>
                <a:moveTo>
                  <a:pt x="1340971" y="2105386"/>
                </a:moveTo>
                <a:cubicBezTo>
                  <a:pt x="1345323" y="2101040"/>
                  <a:pt x="1353156" y="2101040"/>
                  <a:pt x="1357943" y="2105386"/>
                </a:cubicBezTo>
                <a:lnTo>
                  <a:pt x="1406141" y="2153517"/>
                </a:lnTo>
                <a:lnTo>
                  <a:pt x="1305286" y="2153517"/>
                </a:lnTo>
                <a:lnTo>
                  <a:pt x="1305286" y="2141021"/>
                </a:lnTo>
                <a:cubicBezTo>
                  <a:pt x="1305286" y="2141021"/>
                  <a:pt x="1305286" y="2141021"/>
                  <a:pt x="1340971" y="2105386"/>
                </a:cubicBezTo>
                <a:close/>
                <a:moveTo>
                  <a:pt x="1446708" y="1998573"/>
                </a:moveTo>
                <a:cubicBezTo>
                  <a:pt x="1451065" y="1994220"/>
                  <a:pt x="1459344" y="1994220"/>
                  <a:pt x="1463702" y="1998573"/>
                </a:cubicBezTo>
                <a:lnTo>
                  <a:pt x="1618814" y="2153517"/>
                </a:lnTo>
                <a:lnTo>
                  <a:pt x="1513363" y="2153517"/>
                </a:lnTo>
                <a:lnTo>
                  <a:pt x="1486221" y="2126405"/>
                </a:lnTo>
                <a:cubicBezTo>
                  <a:pt x="1462740" y="2102949"/>
                  <a:pt x="1437693" y="2077929"/>
                  <a:pt x="1410976" y="2051241"/>
                </a:cubicBezTo>
                <a:cubicBezTo>
                  <a:pt x="1406183" y="2046453"/>
                  <a:pt x="1406183" y="2039053"/>
                  <a:pt x="1410976" y="2034265"/>
                </a:cubicBezTo>
                <a:cubicBezTo>
                  <a:pt x="1410976" y="2034265"/>
                  <a:pt x="1410976" y="2034265"/>
                  <a:pt x="1446708" y="1998573"/>
                </a:cubicBezTo>
                <a:close/>
                <a:moveTo>
                  <a:pt x="162361" y="1997867"/>
                </a:moveTo>
                <a:cubicBezTo>
                  <a:pt x="167147" y="1993083"/>
                  <a:pt x="174542" y="1993083"/>
                  <a:pt x="179328" y="1997867"/>
                </a:cubicBezTo>
                <a:lnTo>
                  <a:pt x="335032" y="2153517"/>
                </a:lnTo>
                <a:lnTo>
                  <a:pt x="229753" y="2153517"/>
                </a:lnTo>
                <a:lnTo>
                  <a:pt x="201811" y="2125585"/>
                </a:lnTo>
                <a:cubicBezTo>
                  <a:pt x="178367" y="2102150"/>
                  <a:pt x="153361" y="2077152"/>
                  <a:pt x="126688" y="2050488"/>
                </a:cubicBezTo>
                <a:cubicBezTo>
                  <a:pt x="124513" y="2048313"/>
                  <a:pt x="123208" y="2045269"/>
                  <a:pt x="123208" y="2041790"/>
                </a:cubicBezTo>
                <a:cubicBezTo>
                  <a:pt x="123208" y="2038746"/>
                  <a:pt x="124513" y="2035702"/>
                  <a:pt x="126688" y="2033527"/>
                </a:cubicBezTo>
                <a:cubicBezTo>
                  <a:pt x="126688" y="2033527"/>
                  <a:pt x="126688" y="2033527"/>
                  <a:pt x="162361" y="1997867"/>
                </a:cubicBezTo>
                <a:close/>
                <a:moveTo>
                  <a:pt x="1554480" y="1891047"/>
                </a:moveTo>
                <a:cubicBezTo>
                  <a:pt x="1559272" y="1886263"/>
                  <a:pt x="1567112" y="1886263"/>
                  <a:pt x="1571904" y="1891047"/>
                </a:cubicBezTo>
                <a:lnTo>
                  <a:pt x="1834758" y="2153517"/>
                </a:lnTo>
                <a:lnTo>
                  <a:pt x="1729342" y="2153517"/>
                </a:lnTo>
                <a:lnTo>
                  <a:pt x="1695904" y="2120128"/>
                </a:lnTo>
                <a:cubicBezTo>
                  <a:pt x="1644669" y="2068968"/>
                  <a:pt x="1586115" y="2010499"/>
                  <a:pt x="1519196" y="1943678"/>
                </a:cubicBezTo>
                <a:cubicBezTo>
                  <a:pt x="1516583" y="1941068"/>
                  <a:pt x="1515276" y="1938023"/>
                  <a:pt x="1515276" y="1934979"/>
                </a:cubicBezTo>
                <a:cubicBezTo>
                  <a:pt x="1515276" y="1931934"/>
                  <a:pt x="1516583" y="1928889"/>
                  <a:pt x="1519196" y="1926279"/>
                </a:cubicBezTo>
                <a:cubicBezTo>
                  <a:pt x="1519196" y="1926279"/>
                  <a:pt x="1519196" y="1926279"/>
                  <a:pt x="1554480" y="1891047"/>
                </a:cubicBezTo>
                <a:close/>
                <a:moveTo>
                  <a:pt x="268942" y="1890607"/>
                </a:moveTo>
                <a:cubicBezTo>
                  <a:pt x="273731" y="1886263"/>
                  <a:pt x="281567" y="1886263"/>
                  <a:pt x="285920" y="1890607"/>
                </a:cubicBezTo>
                <a:lnTo>
                  <a:pt x="549400" y="2153517"/>
                </a:lnTo>
                <a:lnTo>
                  <a:pt x="443812" y="2153517"/>
                </a:lnTo>
                <a:lnTo>
                  <a:pt x="386565" y="2096447"/>
                </a:lnTo>
                <a:cubicBezTo>
                  <a:pt x="342112" y="2052131"/>
                  <a:pt x="291307" y="2001484"/>
                  <a:pt x="233245" y="1943602"/>
                </a:cubicBezTo>
                <a:cubicBezTo>
                  <a:pt x="228892" y="1938824"/>
                  <a:pt x="228892" y="1931005"/>
                  <a:pt x="233245" y="1926227"/>
                </a:cubicBezTo>
                <a:cubicBezTo>
                  <a:pt x="233245" y="1926227"/>
                  <a:pt x="233245" y="1926227"/>
                  <a:pt x="268942" y="1890607"/>
                </a:cubicBezTo>
                <a:close/>
                <a:moveTo>
                  <a:pt x="375750" y="1784228"/>
                </a:moveTo>
                <a:cubicBezTo>
                  <a:pt x="380537" y="1779443"/>
                  <a:pt x="388370" y="1779443"/>
                  <a:pt x="393157" y="1784228"/>
                </a:cubicBezTo>
                <a:lnTo>
                  <a:pt x="762634" y="2153517"/>
                </a:lnTo>
                <a:lnTo>
                  <a:pt x="657318" y="2153517"/>
                </a:lnTo>
                <a:lnTo>
                  <a:pt x="653663" y="2149864"/>
                </a:lnTo>
                <a:cubicBezTo>
                  <a:pt x="585141" y="2081376"/>
                  <a:pt x="485472" y="1981758"/>
                  <a:pt x="340499" y="1836859"/>
                </a:cubicBezTo>
                <a:cubicBezTo>
                  <a:pt x="335712" y="1832074"/>
                  <a:pt x="335712" y="1824680"/>
                  <a:pt x="340499" y="1819895"/>
                </a:cubicBezTo>
                <a:cubicBezTo>
                  <a:pt x="340499" y="1819895"/>
                  <a:pt x="340499" y="1819895"/>
                  <a:pt x="375750" y="1784228"/>
                </a:cubicBezTo>
                <a:close/>
                <a:moveTo>
                  <a:pt x="1670818" y="1780580"/>
                </a:moveTo>
                <a:cubicBezTo>
                  <a:pt x="1674298" y="1780580"/>
                  <a:pt x="1677343" y="1781884"/>
                  <a:pt x="1679518" y="1784057"/>
                </a:cubicBezTo>
                <a:lnTo>
                  <a:pt x="2048097" y="2153517"/>
                </a:lnTo>
                <a:lnTo>
                  <a:pt x="1943215" y="2153517"/>
                </a:lnTo>
                <a:lnTo>
                  <a:pt x="1924163" y="2134432"/>
                </a:lnTo>
                <a:cubicBezTo>
                  <a:pt x="1844794" y="2054927"/>
                  <a:pt x="1747109" y="1957075"/>
                  <a:pt x="1626881" y="1836641"/>
                </a:cubicBezTo>
                <a:cubicBezTo>
                  <a:pt x="1622096" y="1831861"/>
                  <a:pt x="1622096" y="1824473"/>
                  <a:pt x="1626881" y="1819692"/>
                </a:cubicBezTo>
                <a:cubicBezTo>
                  <a:pt x="1626881" y="1819692"/>
                  <a:pt x="1626881" y="1819692"/>
                  <a:pt x="1662552" y="1784057"/>
                </a:cubicBezTo>
                <a:cubicBezTo>
                  <a:pt x="1664728" y="1781884"/>
                  <a:pt x="1667773" y="1780580"/>
                  <a:pt x="1670818" y="1780580"/>
                </a:cubicBezTo>
                <a:close/>
                <a:moveTo>
                  <a:pt x="1768283" y="1678538"/>
                </a:moveTo>
                <a:cubicBezTo>
                  <a:pt x="1773073" y="1673760"/>
                  <a:pt x="1780477" y="1673760"/>
                  <a:pt x="1785268" y="1678538"/>
                </a:cubicBezTo>
                <a:lnTo>
                  <a:pt x="2261482" y="2153517"/>
                </a:lnTo>
                <a:lnTo>
                  <a:pt x="2156086" y="2153517"/>
                </a:lnTo>
                <a:lnTo>
                  <a:pt x="2079869" y="2077497"/>
                </a:lnTo>
                <a:cubicBezTo>
                  <a:pt x="1987146" y="1985015"/>
                  <a:pt x="1873026" y="1871191"/>
                  <a:pt x="1732570" y="1731100"/>
                </a:cubicBezTo>
                <a:cubicBezTo>
                  <a:pt x="1727779" y="1726321"/>
                  <a:pt x="1727779" y="1718937"/>
                  <a:pt x="1732570" y="1714158"/>
                </a:cubicBezTo>
                <a:cubicBezTo>
                  <a:pt x="1732570" y="1714158"/>
                  <a:pt x="1732570" y="1714158"/>
                  <a:pt x="1768283" y="1678538"/>
                </a:cubicBezTo>
                <a:close/>
                <a:moveTo>
                  <a:pt x="483004" y="1678107"/>
                </a:moveTo>
                <a:cubicBezTo>
                  <a:pt x="487356" y="1673760"/>
                  <a:pt x="495624" y="1673760"/>
                  <a:pt x="499976" y="1678107"/>
                </a:cubicBezTo>
                <a:lnTo>
                  <a:pt x="963889" y="2141549"/>
                </a:lnTo>
                <a:lnTo>
                  <a:pt x="963889" y="2153517"/>
                </a:lnTo>
                <a:lnTo>
                  <a:pt x="870553" y="2153517"/>
                </a:lnTo>
                <a:lnTo>
                  <a:pt x="853242" y="2136224"/>
                </a:lnTo>
                <a:cubicBezTo>
                  <a:pt x="795253" y="2078294"/>
                  <a:pt x="679275" y="1962433"/>
                  <a:pt x="447318" y="1730712"/>
                </a:cubicBezTo>
                <a:cubicBezTo>
                  <a:pt x="442531" y="1725930"/>
                  <a:pt x="442531" y="1718539"/>
                  <a:pt x="447318" y="1713757"/>
                </a:cubicBezTo>
                <a:cubicBezTo>
                  <a:pt x="447318" y="1713757"/>
                  <a:pt x="447318" y="1713757"/>
                  <a:pt x="483004" y="1678107"/>
                </a:cubicBezTo>
                <a:close/>
                <a:moveTo>
                  <a:pt x="1876042" y="1570587"/>
                </a:moveTo>
                <a:cubicBezTo>
                  <a:pt x="1880830" y="1565803"/>
                  <a:pt x="1888664" y="1565803"/>
                  <a:pt x="1893452" y="1570587"/>
                </a:cubicBezTo>
                <a:lnTo>
                  <a:pt x="2430120" y="2106846"/>
                </a:lnTo>
                <a:lnTo>
                  <a:pt x="2430120" y="2153517"/>
                </a:lnTo>
                <a:lnTo>
                  <a:pt x="2371498" y="2153517"/>
                </a:lnTo>
                <a:lnTo>
                  <a:pt x="2312448" y="2094512"/>
                </a:lnTo>
                <a:cubicBezTo>
                  <a:pt x="2194887" y="1977041"/>
                  <a:pt x="2041339" y="1823610"/>
                  <a:pt x="1840787" y="1623211"/>
                </a:cubicBezTo>
                <a:cubicBezTo>
                  <a:pt x="1838176" y="1620602"/>
                  <a:pt x="1836870" y="1617558"/>
                  <a:pt x="1836870" y="1614513"/>
                </a:cubicBezTo>
                <a:cubicBezTo>
                  <a:pt x="1836870" y="1611469"/>
                  <a:pt x="1838176" y="1608424"/>
                  <a:pt x="1840787" y="1605815"/>
                </a:cubicBezTo>
                <a:cubicBezTo>
                  <a:pt x="1840787" y="1605815"/>
                  <a:pt x="1840787" y="1605815"/>
                  <a:pt x="1876042" y="1570587"/>
                </a:cubicBezTo>
                <a:close/>
                <a:moveTo>
                  <a:pt x="590536" y="1570147"/>
                </a:moveTo>
                <a:cubicBezTo>
                  <a:pt x="595325" y="1565803"/>
                  <a:pt x="603161" y="1565803"/>
                  <a:pt x="607514" y="1570147"/>
                </a:cubicBezTo>
                <a:lnTo>
                  <a:pt x="1072011" y="2033639"/>
                </a:lnTo>
                <a:cubicBezTo>
                  <a:pt x="1074188" y="2035811"/>
                  <a:pt x="1075494" y="2038852"/>
                  <a:pt x="1075494" y="2041892"/>
                </a:cubicBezTo>
                <a:cubicBezTo>
                  <a:pt x="1075494" y="2045368"/>
                  <a:pt x="1074188" y="2048408"/>
                  <a:pt x="1072011" y="2050580"/>
                </a:cubicBezTo>
                <a:cubicBezTo>
                  <a:pt x="1072011" y="2050580"/>
                  <a:pt x="1072011" y="2050580"/>
                  <a:pt x="1036314" y="2086200"/>
                </a:cubicBezTo>
                <a:cubicBezTo>
                  <a:pt x="1033702" y="2088372"/>
                  <a:pt x="1030655" y="2089675"/>
                  <a:pt x="1027608" y="2089675"/>
                </a:cubicBezTo>
                <a:cubicBezTo>
                  <a:pt x="1024560" y="2089675"/>
                  <a:pt x="1021513" y="2088372"/>
                  <a:pt x="1019336" y="2086200"/>
                </a:cubicBezTo>
                <a:cubicBezTo>
                  <a:pt x="1019336" y="2086200"/>
                  <a:pt x="1019336" y="2086200"/>
                  <a:pt x="554839" y="1622708"/>
                </a:cubicBezTo>
                <a:cubicBezTo>
                  <a:pt x="550486" y="1618364"/>
                  <a:pt x="550486" y="1610545"/>
                  <a:pt x="554839" y="1605767"/>
                </a:cubicBezTo>
                <a:cubicBezTo>
                  <a:pt x="554839" y="1605767"/>
                  <a:pt x="554839" y="1605767"/>
                  <a:pt x="590536" y="1570147"/>
                </a:cubicBezTo>
                <a:close/>
                <a:moveTo>
                  <a:pt x="697344" y="1463762"/>
                </a:moveTo>
                <a:cubicBezTo>
                  <a:pt x="702131" y="1458984"/>
                  <a:pt x="709964" y="1458984"/>
                  <a:pt x="714751" y="1463762"/>
                </a:cubicBezTo>
                <a:lnTo>
                  <a:pt x="1178664" y="1926820"/>
                </a:lnTo>
                <a:cubicBezTo>
                  <a:pt x="1183451" y="1931598"/>
                  <a:pt x="1183451" y="1939417"/>
                  <a:pt x="1178664" y="1944196"/>
                </a:cubicBezTo>
                <a:cubicBezTo>
                  <a:pt x="1178664" y="1944196"/>
                  <a:pt x="1178664" y="1944196"/>
                  <a:pt x="1142978" y="1979381"/>
                </a:cubicBezTo>
                <a:cubicBezTo>
                  <a:pt x="1140802" y="1981987"/>
                  <a:pt x="1137756" y="1982856"/>
                  <a:pt x="1134274" y="1982856"/>
                </a:cubicBezTo>
                <a:cubicBezTo>
                  <a:pt x="1131228" y="1982856"/>
                  <a:pt x="1128182" y="1981987"/>
                  <a:pt x="1126006" y="1979381"/>
                </a:cubicBezTo>
                <a:cubicBezTo>
                  <a:pt x="1126006" y="1979381"/>
                  <a:pt x="1126006" y="1979381"/>
                  <a:pt x="662093" y="1516323"/>
                </a:cubicBezTo>
                <a:cubicBezTo>
                  <a:pt x="657306" y="1511545"/>
                  <a:pt x="657306" y="1504160"/>
                  <a:pt x="662093" y="1499382"/>
                </a:cubicBezTo>
                <a:cubicBezTo>
                  <a:pt x="662093" y="1499382"/>
                  <a:pt x="662093" y="1499382"/>
                  <a:pt x="697344" y="1463762"/>
                </a:cubicBezTo>
                <a:close/>
                <a:moveTo>
                  <a:pt x="1983060" y="1463333"/>
                </a:moveTo>
                <a:cubicBezTo>
                  <a:pt x="1987416" y="1458984"/>
                  <a:pt x="1995691" y="1458984"/>
                  <a:pt x="2000046" y="1463333"/>
                </a:cubicBezTo>
                <a:lnTo>
                  <a:pt x="2430120" y="1892707"/>
                </a:lnTo>
                <a:lnTo>
                  <a:pt x="2430120" y="1997937"/>
                </a:lnTo>
                <a:lnTo>
                  <a:pt x="2394217" y="1962093"/>
                </a:lnTo>
                <a:cubicBezTo>
                  <a:pt x="2274910" y="1842980"/>
                  <a:pt x="2128071" y="1696380"/>
                  <a:pt x="1947345" y="1515948"/>
                </a:cubicBezTo>
                <a:cubicBezTo>
                  <a:pt x="1942554" y="1511165"/>
                  <a:pt x="1942554" y="1503773"/>
                  <a:pt x="1947345" y="1498989"/>
                </a:cubicBezTo>
                <a:cubicBezTo>
                  <a:pt x="1947345" y="1498989"/>
                  <a:pt x="1947345" y="1498989"/>
                  <a:pt x="1983060" y="1463333"/>
                </a:cubicBezTo>
                <a:close/>
                <a:moveTo>
                  <a:pt x="2090826" y="1356945"/>
                </a:moveTo>
                <a:cubicBezTo>
                  <a:pt x="2095614" y="1352164"/>
                  <a:pt x="2103015" y="1352164"/>
                  <a:pt x="2107803" y="1356945"/>
                </a:cubicBezTo>
                <a:lnTo>
                  <a:pt x="2430120" y="1678608"/>
                </a:lnTo>
                <a:lnTo>
                  <a:pt x="2430120" y="1783763"/>
                </a:lnTo>
                <a:lnTo>
                  <a:pt x="2408607" y="1762294"/>
                </a:lnTo>
                <a:cubicBezTo>
                  <a:pt x="2306120" y="1660014"/>
                  <a:pt x="2188991" y="1543123"/>
                  <a:pt x="2055130" y="1409533"/>
                </a:cubicBezTo>
                <a:cubicBezTo>
                  <a:pt x="2052953" y="1407360"/>
                  <a:pt x="2051647" y="1404318"/>
                  <a:pt x="2051647" y="1400841"/>
                </a:cubicBezTo>
                <a:cubicBezTo>
                  <a:pt x="2051647" y="1397799"/>
                  <a:pt x="2052953" y="1394756"/>
                  <a:pt x="2055130" y="1392583"/>
                </a:cubicBezTo>
                <a:cubicBezTo>
                  <a:pt x="2055130" y="1392583"/>
                  <a:pt x="2055130" y="1392583"/>
                  <a:pt x="2090826" y="1356945"/>
                </a:cubicBezTo>
                <a:close/>
                <a:moveTo>
                  <a:pt x="804599" y="1356942"/>
                </a:moveTo>
                <a:cubicBezTo>
                  <a:pt x="808951" y="1352164"/>
                  <a:pt x="817219" y="1352164"/>
                  <a:pt x="821571" y="1356942"/>
                </a:cubicBezTo>
                <a:lnTo>
                  <a:pt x="1285484" y="1820000"/>
                </a:lnTo>
                <a:cubicBezTo>
                  <a:pt x="1290271" y="1824778"/>
                  <a:pt x="1290271" y="1832163"/>
                  <a:pt x="1285484" y="1836941"/>
                </a:cubicBezTo>
                <a:cubicBezTo>
                  <a:pt x="1285484" y="1836941"/>
                  <a:pt x="1285484" y="1836941"/>
                  <a:pt x="1249798" y="1872561"/>
                </a:cubicBezTo>
                <a:cubicBezTo>
                  <a:pt x="1247622" y="1874733"/>
                  <a:pt x="1244576" y="1876036"/>
                  <a:pt x="1241530" y="1876036"/>
                </a:cubicBezTo>
                <a:cubicBezTo>
                  <a:pt x="1238048" y="1876036"/>
                  <a:pt x="1235002" y="1874733"/>
                  <a:pt x="1232826" y="1872561"/>
                </a:cubicBezTo>
                <a:cubicBezTo>
                  <a:pt x="1232826" y="1872561"/>
                  <a:pt x="1232826" y="1872561"/>
                  <a:pt x="768913" y="1409503"/>
                </a:cubicBezTo>
                <a:cubicBezTo>
                  <a:pt x="764126" y="1404725"/>
                  <a:pt x="764126" y="1396906"/>
                  <a:pt x="768913" y="1392562"/>
                </a:cubicBezTo>
                <a:cubicBezTo>
                  <a:pt x="768913" y="1392562"/>
                  <a:pt x="768913" y="1392562"/>
                  <a:pt x="804599" y="1356942"/>
                </a:cubicBezTo>
                <a:close/>
                <a:moveTo>
                  <a:pt x="911263" y="1250133"/>
                </a:moveTo>
                <a:cubicBezTo>
                  <a:pt x="916051" y="1245344"/>
                  <a:pt x="923452" y="1245344"/>
                  <a:pt x="928241" y="1250133"/>
                </a:cubicBezTo>
                <a:cubicBezTo>
                  <a:pt x="928241" y="1250133"/>
                  <a:pt x="928241" y="1250133"/>
                  <a:pt x="1392302" y="1714195"/>
                </a:cubicBezTo>
                <a:cubicBezTo>
                  <a:pt x="1397091" y="1718983"/>
                  <a:pt x="1397091" y="1726384"/>
                  <a:pt x="1392302" y="1731172"/>
                </a:cubicBezTo>
                <a:cubicBezTo>
                  <a:pt x="1392302" y="1731172"/>
                  <a:pt x="1392302" y="1731172"/>
                  <a:pt x="1357041" y="1766870"/>
                </a:cubicBezTo>
                <a:cubicBezTo>
                  <a:pt x="1354429" y="1769046"/>
                  <a:pt x="1351381" y="1770352"/>
                  <a:pt x="1348334" y="1770352"/>
                </a:cubicBezTo>
                <a:cubicBezTo>
                  <a:pt x="1345287" y="1770352"/>
                  <a:pt x="1342239" y="1769046"/>
                  <a:pt x="1339627" y="1766870"/>
                </a:cubicBezTo>
                <a:cubicBezTo>
                  <a:pt x="1339627" y="1766870"/>
                  <a:pt x="1339627" y="1766870"/>
                  <a:pt x="875566" y="1302807"/>
                </a:cubicBezTo>
                <a:cubicBezTo>
                  <a:pt x="873389" y="1300195"/>
                  <a:pt x="872083" y="1297148"/>
                  <a:pt x="872083" y="1294101"/>
                </a:cubicBezTo>
                <a:cubicBezTo>
                  <a:pt x="872083" y="1291054"/>
                  <a:pt x="873389" y="1288006"/>
                  <a:pt x="875566" y="1285394"/>
                </a:cubicBezTo>
                <a:cubicBezTo>
                  <a:pt x="875566" y="1285394"/>
                  <a:pt x="875566" y="1285394"/>
                  <a:pt x="911263" y="1250133"/>
                </a:cubicBezTo>
                <a:close/>
                <a:moveTo>
                  <a:pt x="2197216" y="1250125"/>
                </a:moveTo>
                <a:cubicBezTo>
                  <a:pt x="2202005" y="1245344"/>
                  <a:pt x="2209842" y="1245344"/>
                  <a:pt x="2214631" y="1250125"/>
                </a:cubicBezTo>
                <a:cubicBezTo>
                  <a:pt x="2214631" y="1250125"/>
                  <a:pt x="2214631" y="1250125"/>
                  <a:pt x="2424314" y="1459346"/>
                </a:cubicBezTo>
                <a:lnTo>
                  <a:pt x="2430120" y="1465139"/>
                </a:lnTo>
                <a:lnTo>
                  <a:pt x="2430120" y="1569952"/>
                </a:lnTo>
                <a:lnTo>
                  <a:pt x="2369332" y="1509276"/>
                </a:lnTo>
                <a:cubicBezTo>
                  <a:pt x="2304615" y="1444678"/>
                  <a:pt x="2235584" y="1375773"/>
                  <a:pt x="2161950" y="1302274"/>
                </a:cubicBezTo>
                <a:cubicBezTo>
                  <a:pt x="2159338" y="1300101"/>
                  <a:pt x="2158467" y="1297059"/>
                  <a:pt x="2158467" y="1294017"/>
                </a:cubicBezTo>
                <a:cubicBezTo>
                  <a:pt x="2158467" y="1290975"/>
                  <a:pt x="2159338" y="1287498"/>
                  <a:pt x="2161950" y="1285326"/>
                </a:cubicBezTo>
                <a:cubicBezTo>
                  <a:pt x="2161950" y="1285326"/>
                  <a:pt x="2161950" y="1285326"/>
                  <a:pt x="2197216" y="1250125"/>
                </a:cubicBezTo>
                <a:close/>
                <a:moveTo>
                  <a:pt x="2430121" y="589429"/>
                </a:moveTo>
                <a:lnTo>
                  <a:pt x="2430121" y="694442"/>
                </a:lnTo>
                <a:lnTo>
                  <a:pt x="2416237" y="708305"/>
                </a:lnTo>
                <a:cubicBezTo>
                  <a:pt x="2190622" y="933583"/>
                  <a:pt x="1912941" y="1210848"/>
                  <a:pt x="1571180" y="1552097"/>
                </a:cubicBezTo>
                <a:cubicBezTo>
                  <a:pt x="1569003" y="1554272"/>
                  <a:pt x="1565955" y="1555576"/>
                  <a:pt x="1562907" y="1555576"/>
                </a:cubicBezTo>
                <a:cubicBezTo>
                  <a:pt x="1559423" y="1555576"/>
                  <a:pt x="1556375" y="1554272"/>
                  <a:pt x="1554198" y="1552097"/>
                </a:cubicBezTo>
                <a:cubicBezTo>
                  <a:pt x="1554198" y="1552097"/>
                  <a:pt x="1554198" y="1552097"/>
                  <a:pt x="1518928" y="1516871"/>
                </a:cubicBezTo>
                <a:cubicBezTo>
                  <a:pt x="1514138" y="1512088"/>
                  <a:pt x="1514138" y="1504260"/>
                  <a:pt x="1518928" y="1499476"/>
                </a:cubicBezTo>
                <a:cubicBezTo>
                  <a:pt x="1518928" y="1499476"/>
                  <a:pt x="1518928" y="1499476"/>
                  <a:pt x="2387863" y="631634"/>
                </a:cubicBezTo>
                <a:close/>
                <a:moveTo>
                  <a:pt x="2430121" y="374810"/>
                </a:moveTo>
                <a:lnTo>
                  <a:pt x="2430121" y="480053"/>
                </a:lnTo>
                <a:lnTo>
                  <a:pt x="2360991" y="549094"/>
                </a:lnTo>
                <a:cubicBezTo>
                  <a:pt x="2131987" y="777805"/>
                  <a:pt x="1838861" y="1070556"/>
                  <a:pt x="1463660" y="1445276"/>
                </a:cubicBezTo>
                <a:cubicBezTo>
                  <a:pt x="1461483" y="1447451"/>
                  <a:pt x="1458435" y="1448755"/>
                  <a:pt x="1454951" y="1448755"/>
                </a:cubicBezTo>
                <a:cubicBezTo>
                  <a:pt x="1451903" y="1448755"/>
                  <a:pt x="1448855" y="1447451"/>
                  <a:pt x="1446678" y="1445276"/>
                </a:cubicBezTo>
                <a:cubicBezTo>
                  <a:pt x="1446678" y="1445276"/>
                  <a:pt x="1446678" y="1445276"/>
                  <a:pt x="1410972" y="1409616"/>
                </a:cubicBezTo>
                <a:cubicBezTo>
                  <a:pt x="1406182" y="1404832"/>
                  <a:pt x="1406182" y="1397439"/>
                  <a:pt x="1410972" y="1392655"/>
                </a:cubicBezTo>
                <a:cubicBezTo>
                  <a:pt x="1410972" y="1392655"/>
                  <a:pt x="1410972" y="1392655"/>
                  <a:pt x="2330967" y="473837"/>
                </a:cubicBezTo>
                <a:close/>
                <a:moveTo>
                  <a:pt x="2430121" y="160281"/>
                </a:moveTo>
                <a:lnTo>
                  <a:pt x="2430121" y="265344"/>
                </a:lnTo>
                <a:lnTo>
                  <a:pt x="2285840" y="409389"/>
                </a:lnTo>
                <a:cubicBezTo>
                  <a:pt x="2059758" y="635102"/>
                  <a:pt x="1758315" y="936053"/>
                  <a:pt x="1356391" y="1337321"/>
                </a:cubicBezTo>
                <a:cubicBezTo>
                  <a:pt x="1354214" y="1339495"/>
                  <a:pt x="1351167" y="1340799"/>
                  <a:pt x="1348120" y="1340799"/>
                </a:cubicBezTo>
                <a:cubicBezTo>
                  <a:pt x="1345072" y="1340799"/>
                  <a:pt x="1341590" y="1339495"/>
                  <a:pt x="1339413" y="1337321"/>
                </a:cubicBezTo>
                <a:cubicBezTo>
                  <a:pt x="1339413" y="1337321"/>
                  <a:pt x="1339413" y="1337321"/>
                  <a:pt x="1304151" y="1302107"/>
                </a:cubicBezTo>
                <a:cubicBezTo>
                  <a:pt x="1299362" y="1297325"/>
                  <a:pt x="1299362" y="1289499"/>
                  <a:pt x="1304151" y="1284717"/>
                </a:cubicBezTo>
                <a:cubicBezTo>
                  <a:pt x="1304151" y="1284717"/>
                  <a:pt x="1304151" y="1284717"/>
                  <a:pt x="2380890" y="209444"/>
                </a:cubicBezTo>
                <a:close/>
                <a:moveTo>
                  <a:pt x="216020" y="1815"/>
                </a:moveTo>
                <a:lnTo>
                  <a:pt x="321319" y="1815"/>
                </a:lnTo>
                <a:lnTo>
                  <a:pt x="1069741" y="749087"/>
                </a:lnTo>
                <a:cubicBezTo>
                  <a:pt x="1072352" y="751694"/>
                  <a:pt x="1073222" y="754735"/>
                  <a:pt x="1073222" y="757776"/>
                </a:cubicBezTo>
                <a:cubicBezTo>
                  <a:pt x="1073222" y="760817"/>
                  <a:pt x="1072352" y="763858"/>
                  <a:pt x="1069741" y="766465"/>
                </a:cubicBezTo>
                <a:cubicBezTo>
                  <a:pt x="1069741" y="766465"/>
                  <a:pt x="1069741" y="766465"/>
                  <a:pt x="1034497" y="801655"/>
                </a:cubicBezTo>
                <a:cubicBezTo>
                  <a:pt x="1031886" y="804262"/>
                  <a:pt x="1028840" y="805565"/>
                  <a:pt x="1025794" y="805565"/>
                </a:cubicBezTo>
                <a:cubicBezTo>
                  <a:pt x="1022748" y="805565"/>
                  <a:pt x="1019703" y="804262"/>
                  <a:pt x="1017092" y="801655"/>
                </a:cubicBezTo>
                <a:cubicBezTo>
                  <a:pt x="1017092" y="801655"/>
                  <a:pt x="1017092" y="801655"/>
                  <a:pt x="300308" y="85973"/>
                </a:cubicBezTo>
                <a:close/>
                <a:moveTo>
                  <a:pt x="2162216" y="1"/>
                </a:moveTo>
                <a:lnTo>
                  <a:pt x="2266876" y="1"/>
                </a:lnTo>
                <a:lnTo>
                  <a:pt x="2195303" y="71501"/>
                </a:lnTo>
                <a:cubicBezTo>
                  <a:pt x="1991184" y="275413"/>
                  <a:pt x="1664593" y="601671"/>
                  <a:pt x="1142048" y="1123684"/>
                </a:cubicBezTo>
                <a:cubicBezTo>
                  <a:pt x="1139436" y="1125858"/>
                  <a:pt x="1136389" y="1127162"/>
                  <a:pt x="1133342" y="1127162"/>
                </a:cubicBezTo>
                <a:cubicBezTo>
                  <a:pt x="1130294" y="1127162"/>
                  <a:pt x="1127247" y="1125858"/>
                  <a:pt x="1124635" y="1123684"/>
                </a:cubicBezTo>
                <a:cubicBezTo>
                  <a:pt x="1124635" y="1123684"/>
                  <a:pt x="1124635" y="1123684"/>
                  <a:pt x="1089375" y="1088470"/>
                </a:cubicBezTo>
                <a:cubicBezTo>
                  <a:pt x="1084586" y="1083688"/>
                  <a:pt x="1084586" y="1075863"/>
                  <a:pt x="1089375" y="1071081"/>
                </a:cubicBezTo>
                <a:cubicBezTo>
                  <a:pt x="1089375" y="1071081"/>
                  <a:pt x="1089375" y="1071081"/>
                  <a:pt x="2126837" y="35322"/>
                </a:cubicBezTo>
                <a:close/>
                <a:moveTo>
                  <a:pt x="857859" y="1"/>
                </a:moveTo>
                <a:lnTo>
                  <a:pt x="963255" y="1"/>
                </a:lnTo>
                <a:lnTo>
                  <a:pt x="1045002" y="81536"/>
                </a:lnTo>
                <a:cubicBezTo>
                  <a:pt x="1137725" y="174018"/>
                  <a:pt x="1251845" y="287842"/>
                  <a:pt x="1392301" y="427934"/>
                </a:cubicBezTo>
                <a:cubicBezTo>
                  <a:pt x="1397092" y="432712"/>
                  <a:pt x="1397092" y="440531"/>
                  <a:pt x="1392301" y="444875"/>
                </a:cubicBezTo>
                <a:cubicBezTo>
                  <a:pt x="1392301" y="444875"/>
                  <a:pt x="1392301" y="444875"/>
                  <a:pt x="1357024" y="480495"/>
                </a:cubicBezTo>
                <a:cubicBezTo>
                  <a:pt x="1354411" y="483101"/>
                  <a:pt x="1351362" y="483970"/>
                  <a:pt x="1348314" y="483970"/>
                </a:cubicBezTo>
                <a:cubicBezTo>
                  <a:pt x="1345265" y="483970"/>
                  <a:pt x="1342216" y="483101"/>
                  <a:pt x="1339603" y="480495"/>
                </a:cubicBezTo>
                <a:cubicBezTo>
                  <a:pt x="1339603" y="480495"/>
                  <a:pt x="1339603" y="480495"/>
                  <a:pt x="937805" y="79739"/>
                </a:cubicBezTo>
                <a:close/>
                <a:moveTo>
                  <a:pt x="642600" y="1"/>
                </a:moveTo>
                <a:lnTo>
                  <a:pt x="747960" y="1"/>
                </a:lnTo>
                <a:lnTo>
                  <a:pt x="1284346" y="535823"/>
                </a:lnTo>
                <a:cubicBezTo>
                  <a:pt x="1289135" y="540172"/>
                  <a:pt x="1289135" y="548000"/>
                  <a:pt x="1284346" y="552784"/>
                </a:cubicBezTo>
                <a:cubicBezTo>
                  <a:pt x="1284346" y="552784"/>
                  <a:pt x="1284346" y="552784"/>
                  <a:pt x="1248646" y="588447"/>
                </a:cubicBezTo>
                <a:cubicBezTo>
                  <a:pt x="1246469" y="590621"/>
                  <a:pt x="1243421" y="591926"/>
                  <a:pt x="1240373" y="591926"/>
                </a:cubicBezTo>
                <a:cubicBezTo>
                  <a:pt x="1236891" y="591926"/>
                  <a:pt x="1233843" y="590621"/>
                  <a:pt x="1231666" y="588447"/>
                </a:cubicBezTo>
                <a:cubicBezTo>
                  <a:pt x="1231666" y="588447"/>
                  <a:pt x="1231666" y="588447"/>
                  <a:pt x="657963" y="15348"/>
                </a:cubicBezTo>
                <a:close/>
                <a:moveTo>
                  <a:pt x="428423" y="1"/>
                </a:moveTo>
                <a:lnTo>
                  <a:pt x="533826" y="1"/>
                </a:lnTo>
                <a:lnTo>
                  <a:pt x="1177524" y="642652"/>
                </a:lnTo>
                <a:cubicBezTo>
                  <a:pt x="1182315" y="647435"/>
                  <a:pt x="1182315" y="654827"/>
                  <a:pt x="1177524" y="659611"/>
                </a:cubicBezTo>
                <a:cubicBezTo>
                  <a:pt x="1177524" y="659611"/>
                  <a:pt x="1177524" y="659611"/>
                  <a:pt x="1141809" y="695267"/>
                </a:cubicBezTo>
                <a:cubicBezTo>
                  <a:pt x="1139631" y="697442"/>
                  <a:pt x="1136582" y="698746"/>
                  <a:pt x="1133098" y="698746"/>
                </a:cubicBezTo>
                <a:cubicBezTo>
                  <a:pt x="1130049" y="698746"/>
                  <a:pt x="1127000" y="697442"/>
                  <a:pt x="1124823" y="695267"/>
                </a:cubicBezTo>
                <a:cubicBezTo>
                  <a:pt x="1124823" y="695267"/>
                  <a:pt x="1124823" y="695267"/>
                  <a:pt x="479106" y="50601"/>
                </a:cubicBezTo>
                <a:close/>
                <a:moveTo>
                  <a:pt x="2375715" y="0"/>
                </a:moveTo>
                <a:lnTo>
                  <a:pt x="2430121" y="0"/>
                </a:lnTo>
                <a:lnTo>
                  <a:pt x="2430121" y="50864"/>
                </a:lnTo>
                <a:lnTo>
                  <a:pt x="2383032" y="97916"/>
                </a:lnTo>
                <a:cubicBezTo>
                  <a:pt x="2163365" y="317410"/>
                  <a:pt x="1811897" y="668599"/>
                  <a:pt x="1249549" y="1230503"/>
                </a:cubicBezTo>
                <a:cubicBezTo>
                  <a:pt x="1247373" y="1232677"/>
                  <a:pt x="1244327" y="1233981"/>
                  <a:pt x="1240846" y="1233981"/>
                </a:cubicBezTo>
                <a:cubicBezTo>
                  <a:pt x="1237800" y="1233981"/>
                  <a:pt x="1234753" y="1232677"/>
                  <a:pt x="1232578" y="1230503"/>
                </a:cubicBezTo>
                <a:cubicBezTo>
                  <a:pt x="1232578" y="1230503"/>
                  <a:pt x="1232578" y="1230503"/>
                  <a:pt x="1196894" y="1194847"/>
                </a:cubicBezTo>
                <a:cubicBezTo>
                  <a:pt x="1192542" y="1190064"/>
                  <a:pt x="1192542" y="1182672"/>
                  <a:pt x="1196894" y="1177889"/>
                </a:cubicBezTo>
                <a:cubicBezTo>
                  <a:pt x="1196894" y="1177889"/>
                  <a:pt x="1196894" y="1177889"/>
                  <a:pt x="2313032" y="62633"/>
                </a:cubicBezTo>
                <a:close/>
                <a:moveTo>
                  <a:pt x="0" y="0"/>
                </a:moveTo>
                <a:lnTo>
                  <a:pt x="105325" y="0"/>
                </a:lnTo>
                <a:lnTo>
                  <a:pt x="962921" y="856323"/>
                </a:lnTo>
                <a:cubicBezTo>
                  <a:pt x="965097" y="858496"/>
                  <a:pt x="966403" y="861538"/>
                  <a:pt x="966403" y="864580"/>
                </a:cubicBezTo>
                <a:cubicBezTo>
                  <a:pt x="966403" y="868057"/>
                  <a:pt x="965097" y="871099"/>
                  <a:pt x="962921" y="873272"/>
                </a:cubicBezTo>
                <a:cubicBezTo>
                  <a:pt x="962921" y="873272"/>
                  <a:pt x="962921" y="873272"/>
                  <a:pt x="927233" y="908908"/>
                </a:cubicBezTo>
                <a:cubicBezTo>
                  <a:pt x="925056" y="911080"/>
                  <a:pt x="922010" y="912384"/>
                  <a:pt x="918963" y="912384"/>
                </a:cubicBezTo>
                <a:cubicBezTo>
                  <a:pt x="915481" y="912384"/>
                  <a:pt x="912435" y="911080"/>
                  <a:pt x="910259" y="908908"/>
                </a:cubicBezTo>
                <a:cubicBezTo>
                  <a:pt x="910259" y="908908"/>
                  <a:pt x="910259" y="908908"/>
                  <a:pt x="121275" y="1210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noProof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80FA20A-C295-4CD9-8252-B0779008C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0" y="684000"/>
            <a:ext cx="2592000" cy="86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introduction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E28441E-7E1A-4A9E-90CF-9669D96ECDCE}"/>
              </a:ext>
            </a:extLst>
          </p:cNvPr>
          <p:cNvSpPr/>
          <p:nvPr/>
        </p:nvSpPr>
        <p:spPr bwMode="ltGray">
          <a:xfrm>
            <a:off x="0" y="-1"/>
            <a:ext cx="12009667" cy="6870535"/>
          </a:xfrm>
          <a:prstGeom prst="rect">
            <a:avLst/>
          </a:prstGeom>
          <a:solidFill>
            <a:srgbClr val="7CB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5E7E833E-A0A7-4783-A127-F9813C04E0CC}"/>
              </a:ext>
            </a:extLst>
          </p:cNvPr>
          <p:cNvSpPr/>
          <p:nvPr/>
        </p:nvSpPr>
        <p:spPr bwMode="gray">
          <a:xfrm>
            <a:off x="8025570" y="1740535"/>
            <a:ext cx="4164000" cy="5130000"/>
          </a:xfrm>
          <a:custGeom>
            <a:avLst/>
            <a:gdLst>
              <a:gd name="connsiteX0" fmla="*/ 609423 w 4164000"/>
              <a:gd name="connsiteY0" fmla="*/ 0 h 5130000"/>
              <a:gd name="connsiteX1" fmla="*/ 3984097 w 4164000"/>
              <a:gd name="connsiteY1" fmla="*/ 0 h 5130000"/>
              <a:gd name="connsiteX2" fmla="*/ 3984097 w 4164000"/>
              <a:gd name="connsiteY2" fmla="*/ 5117465 h 5130000"/>
              <a:gd name="connsiteX3" fmla="*/ 4164000 w 4164000"/>
              <a:gd name="connsiteY3" fmla="*/ 5117465 h 5130000"/>
              <a:gd name="connsiteX4" fmla="*/ 4164000 w 4164000"/>
              <a:gd name="connsiteY4" fmla="*/ 5130000 h 5130000"/>
              <a:gd name="connsiteX5" fmla="*/ 0 w 4164000"/>
              <a:gd name="connsiteY5" fmla="*/ 5130000 h 5130000"/>
              <a:gd name="connsiteX6" fmla="*/ 0 w 4164000"/>
              <a:gd name="connsiteY6" fmla="*/ 609423 h 513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4000" h="5130000">
                <a:moveTo>
                  <a:pt x="609423" y="0"/>
                </a:moveTo>
                <a:lnTo>
                  <a:pt x="3984097" y="0"/>
                </a:lnTo>
                <a:lnTo>
                  <a:pt x="3984097" y="5117465"/>
                </a:lnTo>
                <a:lnTo>
                  <a:pt x="4164000" y="5117465"/>
                </a:lnTo>
                <a:lnTo>
                  <a:pt x="4164000" y="5130000"/>
                </a:lnTo>
                <a:lnTo>
                  <a:pt x="0" y="5130000"/>
                </a:lnTo>
                <a:lnTo>
                  <a:pt x="0" y="60942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8332DD7B-2D5D-458B-A81B-DC6FE2AE98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009667" cy="6858000"/>
          </a:xfrm>
          <a:custGeom>
            <a:avLst/>
            <a:gdLst>
              <a:gd name="connsiteX0" fmla="*/ 0 w 12009667"/>
              <a:gd name="connsiteY0" fmla="*/ 0 h 6858000"/>
              <a:gd name="connsiteX1" fmla="*/ 12009667 w 12009667"/>
              <a:gd name="connsiteY1" fmla="*/ 0 h 6858000"/>
              <a:gd name="connsiteX2" fmla="*/ 12009667 w 12009667"/>
              <a:gd name="connsiteY2" fmla="*/ 1728000 h 6858000"/>
              <a:gd name="connsiteX3" fmla="*/ 8655112 w 12009667"/>
              <a:gd name="connsiteY3" fmla="*/ 1728000 h 6858000"/>
              <a:gd name="connsiteX4" fmla="*/ 8045689 w 12009667"/>
              <a:gd name="connsiteY4" fmla="*/ 2337423 h 6858000"/>
              <a:gd name="connsiteX5" fmla="*/ 8045689 w 12009667"/>
              <a:gd name="connsiteY5" fmla="*/ 6858000 h 6858000"/>
              <a:gd name="connsiteX6" fmla="*/ 0 w 120096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09667" h="6858000">
                <a:moveTo>
                  <a:pt x="0" y="0"/>
                </a:moveTo>
                <a:lnTo>
                  <a:pt x="12009667" y="0"/>
                </a:lnTo>
                <a:lnTo>
                  <a:pt x="12009667" y="1728000"/>
                </a:lnTo>
                <a:lnTo>
                  <a:pt x="8655112" y="1728000"/>
                </a:lnTo>
                <a:lnTo>
                  <a:pt x="8045689" y="2337423"/>
                </a:lnTo>
                <a:lnTo>
                  <a:pt x="80456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  <a:endParaRPr lang="en-US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39CFBE-1343-409F-A953-06462C109009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650514" y="2732331"/>
            <a:ext cx="2491486" cy="1143000"/>
          </a:xfrm>
        </p:spPr>
        <p:txBody>
          <a:bodyPr anchor="t" anchorCtr="0"/>
          <a:lstStyle>
            <a:lvl1pPr>
              <a:lnSpc>
                <a:spcPts val="3000"/>
              </a:lnSpc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F3B180-2149-4B80-8B90-965251C57F76}"/>
              </a:ext>
            </a:extLst>
          </p:cNvPr>
          <p:cNvSpPr txBox="1">
            <a:spLocks noChangeAspect="1"/>
          </p:cNvSpPr>
          <p:nvPr/>
        </p:nvSpPr>
        <p:spPr bwMode="gray">
          <a:xfrm rot="16200000">
            <a:off x="8673000" y="3336667"/>
            <a:ext cx="6858000" cy="184666"/>
          </a:xfrm>
          <a:prstGeom prst="rect">
            <a:avLst/>
          </a:prstGeom>
          <a:solidFill>
            <a:srgbClr val="CCCCCC"/>
          </a:solidFill>
        </p:spPr>
        <p:txBody>
          <a:bodyPr wrap="square" lIns="306000" tIns="0" rIns="0" bIns="0" rtlCol="0" anchor="ctr" anchorCtr="0">
            <a:spAutoFit/>
          </a:bodyPr>
          <a:lstStyle/>
          <a:p>
            <a:r>
              <a:rPr lang="en-US" sz="1200" b="0" cap="none" baseline="0" noProof="1">
                <a:solidFill>
                  <a:srgbClr val="FFFFFF"/>
                </a:solidFill>
              </a:rPr>
              <a:t>Company Confidential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AEAFD53-A699-4ED6-8C61-E818A04374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00" y="5432400"/>
            <a:ext cx="2019600" cy="67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9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introduction 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E28441E-7E1A-4A9E-90CF-9669D96ECDCE}"/>
              </a:ext>
            </a:extLst>
          </p:cNvPr>
          <p:cNvSpPr/>
          <p:nvPr/>
        </p:nvSpPr>
        <p:spPr bwMode="ltGray">
          <a:xfrm>
            <a:off x="0" y="-1"/>
            <a:ext cx="12009667" cy="68705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8332DD7B-2D5D-458B-A81B-DC6FE2AE98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009667" cy="6858000"/>
          </a:xfrm>
          <a:custGeom>
            <a:avLst/>
            <a:gdLst>
              <a:gd name="connsiteX0" fmla="*/ 0 w 12009667"/>
              <a:gd name="connsiteY0" fmla="*/ 0 h 6858000"/>
              <a:gd name="connsiteX1" fmla="*/ 12009667 w 12009667"/>
              <a:gd name="connsiteY1" fmla="*/ 0 h 6858000"/>
              <a:gd name="connsiteX2" fmla="*/ 12009667 w 12009667"/>
              <a:gd name="connsiteY2" fmla="*/ 1728000 h 6858000"/>
              <a:gd name="connsiteX3" fmla="*/ 8655112 w 12009667"/>
              <a:gd name="connsiteY3" fmla="*/ 1728000 h 6858000"/>
              <a:gd name="connsiteX4" fmla="*/ 8045689 w 12009667"/>
              <a:gd name="connsiteY4" fmla="*/ 2337423 h 6858000"/>
              <a:gd name="connsiteX5" fmla="*/ 8045689 w 12009667"/>
              <a:gd name="connsiteY5" fmla="*/ 6858000 h 6858000"/>
              <a:gd name="connsiteX6" fmla="*/ 0 w 120096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09667" h="6858000">
                <a:moveTo>
                  <a:pt x="0" y="0"/>
                </a:moveTo>
                <a:lnTo>
                  <a:pt x="12009667" y="0"/>
                </a:lnTo>
                <a:lnTo>
                  <a:pt x="12009667" y="1728000"/>
                </a:lnTo>
                <a:lnTo>
                  <a:pt x="8655112" y="1728000"/>
                </a:lnTo>
                <a:lnTo>
                  <a:pt x="8045689" y="2337423"/>
                </a:lnTo>
                <a:lnTo>
                  <a:pt x="80456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  <a:endParaRPr lang="en-US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39CFBE-1343-409F-A953-06462C109009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8650514" y="2732331"/>
            <a:ext cx="2491486" cy="1143000"/>
          </a:xfrm>
        </p:spPr>
        <p:txBody>
          <a:bodyPr anchor="t" anchorCtr="0"/>
          <a:lstStyle>
            <a:lvl1pPr>
              <a:lnSpc>
                <a:spcPts val="3000"/>
              </a:lnSpc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F3B180-2149-4B80-8B90-965251C57F76}"/>
              </a:ext>
            </a:extLst>
          </p:cNvPr>
          <p:cNvSpPr txBox="1">
            <a:spLocks noChangeAspect="1"/>
          </p:cNvSpPr>
          <p:nvPr/>
        </p:nvSpPr>
        <p:spPr bwMode="gray">
          <a:xfrm rot="16200000">
            <a:off x="8673000" y="3336667"/>
            <a:ext cx="6858000" cy="184666"/>
          </a:xfrm>
          <a:prstGeom prst="rect">
            <a:avLst/>
          </a:prstGeom>
          <a:solidFill>
            <a:srgbClr val="CCCCCC"/>
          </a:solidFill>
        </p:spPr>
        <p:txBody>
          <a:bodyPr wrap="square" lIns="306000" tIns="0" rIns="0" bIns="0" rtlCol="0" anchor="ctr" anchorCtr="0">
            <a:spAutoFit/>
          </a:bodyPr>
          <a:lstStyle/>
          <a:p>
            <a:r>
              <a:rPr lang="en-US" sz="1200" b="0" cap="none" baseline="0" noProof="1">
                <a:solidFill>
                  <a:srgbClr val="FFFFFF"/>
                </a:solidFill>
              </a:rPr>
              <a:t>Company Confidential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2589B7D-96D4-4596-A9DC-513F4ACBE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00" y="5432400"/>
            <a:ext cx="2019600" cy="67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93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E9DE082C-C684-4E56-8FEC-CE6D7DDF41C2}"/>
              </a:ext>
            </a:extLst>
          </p:cNvPr>
          <p:cNvSpPr/>
          <p:nvPr/>
        </p:nvSpPr>
        <p:spPr bwMode="gray">
          <a:xfrm>
            <a:off x="8025570" y="1740536"/>
            <a:ext cx="4164000" cy="4343465"/>
          </a:xfrm>
          <a:custGeom>
            <a:avLst/>
            <a:gdLst>
              <a:gd name="connsiteX0" fmla="*/ 609423 w 4164000"/>
              <a:gd name="connsiteY0" fmla="*/ 0 h 4343465"/>
              <a:gd name="connsiteX1" fmla="*/ 4164000 w 4164000"/>
              <a:gd name="connsiteY1" fmla="*/ 0 h 4343465"/>
              <a:gd name="connsiteX2" fmla="*/ 4164000 w 4164000"/>
              <a:gd name="connsiteY2" fmla="*/ 4343465 h 4343465"/>
              <a:gd name="connsiteX3" fmla="*/ 0 w 4164000"/>
              <a:gd name="connsiteY3" fmla="*/ 4343465 h 4343465"/>
              <a:gd name="connsiteX4" fmla="*/ 0 w 4164000"/>
              <a:gd name="connsiteY4" fmla="*/ 609423 h 434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4000" h="4343465">
                <a:moveTo>
                  <a:pt x="609423" y="0"/>
                </a:moveTo>
                <a:lnTo>
                  <a:pt x="4164000" y="0"/>
                </a:lnTo>
                <a:lnTo>
                  <a:pt x="4164000" y="4343465"/>
                </a:lnTo>
                <a:lnTo>
                  <a:pt x="0" y="4343465"/>
                </a:lnTo>
                <a:lnTo>
                  <a:pt x="0" y="6094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39CFBE-1343-409F-A953-06462C10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740535"/>
            <a:ext cx="6678000" cy="3556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C53800-5204-430B-9B3A-2976C183C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2777754"/>
            <a:ext cx="6678000" cy="329615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D573AB-891F-4994-BDE2-C9321690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550D-5840-44A5-A83E-6710B56FB67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DB1DA-0852-4064-8B8B-12B19C4B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2958" y="6442760"/>
            <a:ext cx="6315043" cy="1270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2DC3D4-188E-4BFE-A4AD-51F76E91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84D8-8BC1-4851-AD8E-8027D7A4EF3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4D6EC4B-832B-4E9C-BBFB-DF03DC60F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000" y="2149686"/>
            <a:ext cx="6678000" cy="2794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956D18B1-780A-4A2E-9AB7-4B6E13CBA3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553450" y="2730125"/>
            <a:ext cx="2728913" cy="1143000"/>
          </a:xfrm>
        </p:spPr>
        <p:txBody>
          <a:bodyPr/>
          <a:lstStyle>
            <a:lvl1pPr marL="0" indent="0">
              <a:lnSpc>
                <a:spcPts val="3000"/>
              </a:lnSpc>
              <a:buNone/>
              <a:defRPr sz="2200" i="1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 dirty="0"/>
              <a:t>“Here you can add a quote about Malvern </a:t>
            </a:r>
            <a:r>
              <a:rPr lang="en-US" noProof="0" dirty="0" err="1"/>
              <a:t>Panalytical</a:t>
            </a:r>
            <a:r>
              <a:rPr lang="en-US" noProof="0" dirty="0"/>
              <a:t>”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6E59B603-D430-4A77-868F-E661E19F8C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553450" y="4381500"/>
            <a:ext cx="2728913" cy="190500"/>
          </a:xfrm>
        </p:spPr>
        <p:txBody>
          <a:bodyPr/>
          <a:lstStyle>
            <a:lvl1pPr marL="0" indent="0">
              <a:lnSpc>
                <a:spcPts val="1500"/>
              </a:lnSpc>
              <a:buNone/>
              <a:defRPr sz="1500">
                <a:solidFill>
                  <a:srgbClr val="FFFFFF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- Name, job description</a:t>
            </a:r>
            <a:endParaRPr lang="en-US" noProof="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91A56D0-85C4-4449-BA9C-FA16CF54B61C}"/>
              </a:ext>
            </a:extLst>
          </p:cNvPr>
          <p:cNvSpPr txBox="1">
            <a:spLocks noChangeAspect="1"/>
          </p:cNvSpPr>
          <p:nvPr/>
        </p:nvSpPr>
        <p:spPr bwMode="gray">
          <a:xfrm rot="16200000">
            <a:off x="8673000" y="3336667"/>
            <a:ext cx="6858000" cy="184666"/>
          </a:xfrm>
          <a:prstGeom prst="rect">
            <a:avLst/>
          </a:prstGeom>
          <a:solidFill>
            <a:srgbClr val="CCCCCC"/>
          </a:solidFill>
        </p:spPr>
        <p:txBody>
          <a:bodyPr wrap="square" lIns="306000" tIns="0" rIns="0" bIns="0" rtlCol="0" anchor="ctr" anchorCtr="0">
            <a:spAutoFit/>
          </a:bodyPr>
          <a:lstStyle/>
          <a:p>
            <a:r>
              <a:rPr lang="en-US" sz="1200" b="0" cap="none" baseline="0" noProof="1">
                <a:solidFill>
                  <a:srgbClr val="FFFFFF"/>
                </a:solidFill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891610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081675A1-B01F-49CF-94F1-630B10DE4B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0"/>
            <a:ext cx="4013999" cy="686085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39CFBE-1343-409F-A953-06462C10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0" y="1757611"/>
            <a:ext cx="6678000" cy="3556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D573AB-891F-4994-BDE2-C9321690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550D-5840-44A5-A83E-6710B56FB67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DB1DA-0852-4064-8B8B-12B19C4B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3999" y="6442760"/>
            <a:ext cx="3600000" cy="1270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2DC3D4-188E-4BFE-A4AD-51F76E91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64000" y="6442760"/>
            <a:ext cx="360000" cy="127000"/>
          </a:xfrm>
        </p:spPr>
        <p:txBody>
          <a:bodyPr/>
          <a:lstStyle/>
          <a:p>
            <a:fld id="{4D5D84D8-8BC1-4851-AD8E-8027D7A4EF3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4D6EC4B-832B-4E9C-BBFB-DF03DC60F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4000" y="2166762"/>
            <a:ext cx="6678000" cy="2794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804E3BF-E708-4039-B54F-74300693B39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64000" y="2773399"/>
            <a:ext cx="3114000" cy="3310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9C660787-23D3-4A9F-A0D4-10720E34EDC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028000" y="2773398"/>
            <a:ext cx="3114000" cy="3310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5751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081675A1-B01F-49CF-94F1-630B10DE4B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0"/>
            <a:ext cx="7578000" cy="686085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39CFBE-1343-409F-A953-06462C10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8000" y="1757611"/>
            <a:ext cx="3114000" cy="3556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D573AB-891F-4994-BDE2-C9321690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550D-5840-44A5-A83E-6710B56FB67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4D6EC4B-832B-4E9C-BBFB-DF03DC60F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8000" y="2166762"/>
            <a:ext cx="3114000" cy="2794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9C660787-23D3-4A9F-A0D4-10720E34EDC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028000" y="2773398"/>
            <a:ext cx="3114000" cy="3310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08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roduct sh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9CFBE-1343-409F-A953-06462C10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798" y="2667309"/>
            <a:ext cx="5047201" cy="355600"/>
          </a:xfrm>
        </p:spPr>
        <p:txBody>
          <a:bodyPr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4D6EC4B-832B-4E9C-BBFB-DF03DC60F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4798" y="3076460"/>
            <a:ext cx="5047202" cy="2794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804E3BF-E708-4039-B54F-74300693B39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4799" y="3595973"/>
            <a:ext cx="5047200" cy="24880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Tijdelijke aanduiding voor afbeelding 23">
            <a:extLst>
              <a:ext uri="{FF2B5EF4-FFF2-40B4-BE49-F238E27FC236}">
                <a16:creationId xmlns:a16="http://schemas.microsoft.com/office/drawing/2014/main" id="{DC99033F-6B19-4789-A436-10738E0E64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5644797" cy="6857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76E6EEE-CC00-4640-A532-AFD9A7DF3A1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57F550D-5840-44A5-A83E-6710B56FB675}" type="datetimeFigureOut">
              <a:rPr lang="en-GB" smtClean="0"/>
              <a:t>13/02/2020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632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product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9CFBE-1343-409F-A953-06462C10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598" y="1242184"/>
            <a:ext cx="5047201" cy="711200"/>
          </a:xfrm>
        </p:spPr>
        <p:txBody>
          <a:bodyPr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D573AB-891F-4994-BDE2-C9321690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550D-5840-44A5-A83E-6710B56FB67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DB1DA-0852-4064-8B8B-12B19C4B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2957" y="6442760"/>
            <a:ext cx="6354000" cy="1270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2DC3D4-188E-4BFE-A4AD-51F76E91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84D8-8BC1-4851-AD8E-8027D7A4EF3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4D6EC4B-832B-4E9C-BBFB-DF03DC60F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598" y="2019038"/>
            <a:ext cx="5047202" cy="2794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804E3BF-E708-4039-B54F-74300693B39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12599" y="2773399"/>
            <a:ext cx="3101401" cy="3310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FEB99AC0-8243-494D-A471-9D41437E72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486288" y="2773398"/>
            <a:ext cx="6655712" cy="331060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2407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7B89E12-B122-4750-8DEB-FB2E4BA6FBA8}"/>
              </a:ext>
            </a:extLst>
          </p:cNvPr>
          <p:cNvSpPr/>
          <p:nvPr/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Uitsnede">
            <a:extLst>
              <a:ext uri="{FF2B5EF4-FFF2-40B4-BE49-F238E27FC236}">
                <a16:creationId xmlns:a16="http://schemas.microsoft.com/office/drawing/2014/main" id="{7AEAAC6C-30C2-4E2E-8B76-CE8A28445446}"/>
              </a:ext>
            </a:extLst>
          </p:cNvPr>
          <p:cNvSpPr>
            <a:spLocks noChangeAspect="1"/>
          </p:cNvSpPr>
          <p:nvPr/>
        </p:nvSpPr>
        <p:spPr bwMode="gray">
          <a:xfrm>
            <a:off x="4270805" y="0"/>
            <a:ext cx="7738862" cy="6858000"/>
          </a:xfrm>
          <a:custGeom>
            <a:avLst/>
            <a:gdLst>
              <a:gd name="connsiteX0" fmla="*/ 52378 w 2430121"/>
              <a:gd name="connsiteY0" fmla="*/ 2106956 h 2153517"/>
              <a:gd name="connsiteX1" fmla="*/ 69377 w 2430121"/>
              <a:gd name="connsiteY1" fmla="*/ 2106956 h 2153517"/>
              <a:gd name="connsiteX2" fmla="*/ 116077 w 2430121"/>
              <a:gd name="connsiteY2" fmla="*/ 2153517 h 2153517"/>
              <a:gd name="connsiteX3" fmla="*/ 16637 w 2430121"/>
              <a:gd name="connsiteY3" fmla="*/ 2153517 h 2153517"/>
              <a:gd name="connsiteX4" fmla="*/ 16637 w 2430121"/>
              <a:gd name="connsiteY4" fmla="*/ 2142157 h 2153517"/>
              <a:gd name="connsiteX5" fmla="*/ 52378 w 2430121"/>
              <a:gd name="connsiteY5" fmla="*/ 2106956 h 2153517"/>
              <a:gd name="connsiteX6" fmla="*/ 1340971 w 2430121"/>
              <a:gd name="connsiteY6" fmla="*/ 2105386 h 2153517"/>
              <a:gd name="connsiteX7" fmla="*/ 1357943 w 2430121"/>
              <a:gd name="connsiteY7" fmla="*/ 2105386 h 2153517"/>
              <a:gd name="connsiteX8" fmla="*/ 1406141 w 2430121"/>
              <a:gd name="connsiteY8" fmla="*/ 2153517 h 2153517"/>
              <a:gd name="connsiteX9" fmla="*/ 1305286 w 2430121"/>
              <a:gd name="connsiteY9" fmla="*/ 2153517 h 2153517"/>
              <a:gd name="connsiteX10" fmla="*/ 1305286 w 2430121"/>
              <a:gd name="connsiteY10" fmla="*/ 2141021 h 2153517"/>
              <a:gd name="connsiteX11" fmla="*/ 1340971 w 2430121"/>
              <a:gd name="connsiteY11" fmla="*/ 2105386 h 2153517"/>
              <a:gd name="connsiteX12" fmla="*/ 1446708 w 2430121"/>
              <a:gd name="connsiteY12" fmla="*/ 1998573 h 2153517"/>
              <a:gd name="connsiteX13" fmla="*/ 1463702 w 2430121"/>
              <a:gd name="connsiteY13" fmla="*/ 1998573 h 2153517"/>
              <a:gd name="connsiteX14" fmla="*/ 1618814 w 2430121"/>
              <a:gd name="connsiteY14" fmla="*/ 2153517 h 2153517"/>
              <a:gd name="connsiteX15" fmla="*/ 1513363 w 2430121"/>
              <a:gd name="connsiteY15" fmla="*/ 2153517 h 2153517"/>
              <a:gd name="connsiteX16" fmla="*/ 1486221 w 2430121"/>
              <a:gd name="connsiteY16" fmla="*/ 2126405 h 2153517"/>
              <a:gd name="connsiteX17" fmla="*/ 1410976 w 2430121"/>
              <a:gd name="connsiteY17" fmla="*/ 2051241 h 2153517"/>
              <a:gd name="connsiteX18" fmla="*/ 1410976 w 2430121"/>
              <a:gd name="connsiteY18" fmla="*/ 2034265 h 2153517"/>
              <a:gd name="connsiteX19" fmla="*/ 1446708 w 2430121"/>
              <a:gd name="connsiteY19" fmla="*/ 1998573 h 2153517"/>
              <a:gd name="connsiteX20" fmla="*/ 162361 w 2430121"/>
              <a:gd name="connsiteY20" fmla="*/ 1997867 h 2153517"/>
              <a:gd name="connsiteX21" fmla="*/ 179328 w 2430121"/>
              <a:gd name="connsiteY21" fmla="*/ 1997867 h 2153517"/>
              <a:gd name="connsiteX22" fmla="*/ 335032 w 2430121"/>
              <a:gd name="connsiteY22" fmla="*/ 2153517 h 2153517"/>
              <a:gd name="connsiteX23" fmla="*/ 229753 w 2430121"/>
              <a:gd name="connsiteY23" fmla="*/ 2153517 h 2153517"/>
              <a:gd name="connsiteX24" fmla="*/ 201811 w 2430121"/>
              <a:gd name="connsiteY24" fmla="*/ 2125585 h 2153517"/>
              <a:gd name="connsiteX25" fmla="*/ 126688 w 2430121"/>
              <a:gd name="connsiteY25" fmla="*/ 2050488 h 2153517"/>
              <a:gd name="connsiteX26" fmla="*/ 123208 w 2430121"/>
              <a:gd name="connsiteY26" fmla="*/ 2041790 h 2153517"/>
              <a:gd name="connsiteX27" fmla="*/ 126688 w 2430121"/>
              <a:gd name="connsiteY27" fmla="*/ 2033527 h 2153517"/>
              <a:gd name="connsiteX28" fmla="*/ 162361 w 2430121"/>
              <a:gd name="connsiteY28" fmla="*/ 1997867 h 2153517"/>
              <a:gd name="connsiteX29" fmla="*/ 1554480 w 2430121"/>
              <a:gd name="connsiteY29" fmla="*/ 1891047 h 2153517"/>
              <a:gd name="connsiteX30" fmla="*/ 1571904 w 2430121"/>
              <a:gd name="connsiteY30" fmla="*/ 1891047 h 2153517"/>
              <a:gd name="connsiteX31" fmla="*/ 1834758 w 2430121"/>
              <a:gd name="connsiteY31" fmla="*/ 2153517 h 2153517"/>
              <a:gd name="connsiteX32" fmla="*/ 1729342 w 2430121"/>
              <a:gd name="connsiteY32" fmla="*/ 2153517 h 2153517"/>
              <a:gd name="connsiteX33" fmla="*/ 1695904 w 2430121"/>
              <a:gd name="connsiteY33" fmla="*/ 2120128 h 2153517"/>
              <a:gd name="connsiteX34" fmla="*/ 1519196 w 2430121"/>
              <a:gd name="connsiteY34" fmla="*/ 1943678 h 2153517"/>
              <a:gd name="connsiteX35" fmla="*/ 1515276 w 2430121"/>
              <a:gd name="connsiteY35" fmla="*/ 1934979 h 2153517"/>
              <a:gd name="connsiteX36" fmla="*/ 1519196 w 2430121"/>
              <a:gd name="connsiteY36" fmla="*/ 1926279 h 2153517"/>
              <a:gd name="connsiteX37" fmla="*/ 1554480 w 2430121"/>
              <a:gd name="connsiteY37" fmla="*/ 1891047 h 2153517"/>
              <a:gd name="connsiteX38" fmla="*/ 268942 w 2430121"/>
              <a:gd name="connsiteY38" fmla="*/ 1890607 h 2153517"/>
              <a:gd name="connsiteX39" fmla="*/ 285920 w 2430121"/>
              <a:gd name="connsiteY39" fmla="*/ 1890607 h 2153517"/>
              <a:gd name="connsiteX40" fmla="*/ 549400 w 2430121"/>
              <a:gd name="connsiteY40" fmla="*/ 2153517 h 2153517"/>
              <a:gd name="connsiteX41" fmla="*/ 443812 w 2430121"/>
              <a:gd name="connsiteY41" fmla="*/ 2153517 h 2153517"/>
              <a:gd name="connsiteX42" fmla="*/ 386565 w 2430121"/>
              <a:gd name="connsiteY42" fmla="*/ 2096447 h 2153517"/>
              <a:gd name="connsiteX43" fmla="*/ 233245 w 2430121"/>
              <a:gd name="connsiteY43" fmla="*/ 1943602 h 2153517"/>
              <a:gd name="connsiteX44" fmla="*/ 233245 w 2430121"/>
              <a:gd name="connsiteY44" fmla="*/ 1926227 h 2153517"/>
              <a:gd name="connsiteX45" fmla="*/ 268942 w 2430121"/>
              <a:gd name="connsiteY45" fmla="*/ 1890607 h 2153517"/>
              <a:gd name="connsiteX46" fmla="*/ 375750 w 2430121"/>
              <a:gd name="connsiteY46" fmla="*/ 1784228 h 2153517"/>
              <a:gd name="connsiteX47" fmla="*/ 393157 w 2430121"/>
              <a:gd name="connsiteY47" fmla="*/ 1784228 h 2153517"/>
              <a:gd name="connsiteX48" fmla="*/ 762634 w 2430121"/>
              <a:gd name="connsiteY48" fmla="*/ 2153517 h 2153517"/>
              <a:gd name="connsiteX49" fmla="*/ 657318 w 2430121"/>
              <a:gd name="connsiteY49" fmla="*/ 2153517 h 2153517"/>
              <a:gd name="connsiteX50" fmla="*/ 653663 w 2430121"/>
              <a:gd name="connsiteY50" fmla="*/ 2149864 h 2153517"/>
              <a:gd name="connsiteX51" fmla="*/ 340499 w 2430121"/>
              <a:gd name="connsiteY51" fmla="*/ 1836859 h 2153517"/>
              <a:gd name="connsiteX52" fmla="*/ 340499 w 2430121"/>
              <a:gd name="connsiteY52" fmla="*/ 1819895 h 2153517"/>
              <a:gd name="connsiteX53" fmla="*/ 375750 w 2430121"/>
              <a:gd name="connsiteY53" fmla="*/ 1784228 h 2153517"/>
              <a:gd name="connsiteX54" fmla="*/ 1670818 w 2430121"/>
              <a:gd name="connsiteY54" fmla="*/ 1780580 h 2153517"/>
              <a:gd name="connsiteX55" fmla="*/ 1679518 w 2430121"/>
              <a:gd name="connsiteY55" fmla="*/ 1784057 h 2153517"/>
              <a:gd name="connsiteX56" fmla="*/ 2048097 w 2430121"/>
              <a:gd name="connsiteY56" fmla="*/ 2153517 h 2153517"/>
              <a:gd name="connsiteX57" fmla="*/ 1943215 w 2430121"/>
              <a:gd name="connsiteY57" fmla="*/ 2153517 h 2153517"/>
              <a:gd name="connsiteX58" fmla="*/ 1924163 w 2430121"/>
              <a:gd name="connsiteY58" fmla="*/ 2134432 h 2153517"/>
              <a:gd name="connsiteX59" fmla="*/ 1626881 w 2430121"/>
              <a:gd name="connsiteY59" fmla="*/ 1836641 h 2153517"/>
              <a:gd name="connsiteX60" fmla="*/ 1626881 w 2430121"/>
              <a:gd name="connsiteY60" fmla="*/ 1819692 h 2153517"/>
              <a:gd name="connsiteX61" fmla="*/ 1662552 w 2430121"/>
              <a:gd name="connsiteY61" fmla="*/ 1784057 h 2153517"/>
              <a:gd name="connsiteX62" fmla="*/ 1670818 w 2430121"/>
              <a:gd name="connsiteY62" fmla="*/ 1780580 h 2153517"/>
              <a:gd name="connsiteX63" fmla="*/ 1768283 w 2430121"/>
              <a:gd name="connsiteY63" fmla="*/ 1678538 h 2153517"/>
              <a:gd name="connsiteX64" fmla="*/ 1785268 w 2430121"/>
              <a:gd name="connsiteY64" fmla="*/ 1678538 h 2153517"/>
              <a:gd name="connsiteX65" fmla="*/ 2261482 w 2430121"/>
              <a:gd name="connsiteY65" fmla="*/ 2153517 h 2153517"/>
              <a:gd name="connsiteX66" fmla="*/ 2156086 w 2430121"/>
              <a:gd name="connsiteY66" fmla="*/ 2153517 h 2153517"/>
              <a:gd name="connsiteX67" fmla="*/ 2079869 w 2430121"/>
              <a:gd name="connsiteY67" fmla="*/ 2077497 h 2153517"/>
              <a:gd name="connsiteX68" fmla="*/ 1732570 w 2430121"/>
              <a:gd name="connsiteY68" fmla="*/ 1731100 h 2153517"/>
              <a:gd name="connsiteX69" fmla="*/ 1732570 w 2430121"/>
              <a:gd name="connsiteY69" fmla="*/ 1714158 h 2153517"/>
              <a:gd name="connsiteX70" fmla="*/ 1768283 w 2430121"/>
              <a:gd name="connsiteY70" fmla="*/ 1678538 h 2153517"/>
              <a:gd name="connsiteX71" fmla="*/ 483004 w 2430121"/>
              <a:gd name="connsiteY71" fmla="*/ 1678107 h 2153517"/>
              <a:gd name="connsiteX72" fmla="*/ 499976 w 2430121"/>
              <a:gd name="connsiteY72" fmla="*/ 1678107 h 2153517"/>
              <a:gd name="connsiteX73" fmla="*/ 963889 w 2430121"/>
              <a:gd name="connsiteY73" fmla="*/ 2141549 h 2153517"/>
              <a:gd name="connsiteX74" fmla="*/ 963889 w 2430121"/>
              <a:gd name="connsiteY74" fmla="*/ 2153517 h 2153517"/>
              <a:gd name="connsiteX75" fmla="*/ 870553 w 2430121"/>
              <a:gd name="connsiteY75" fmla="*/ 2153517 h 2153517"/>
              <a:gd name="connsiteX76" fmla="*/ 853242 w 2430121"/>
              <a:gd name="connsiteY76" fmla="*/ 2136224 h 2153517"/>
              <a:gd name="connsiteX77" fmla="*/ 447318 w 2430121"/>
              <a:gd name="connsiteY77" fmla="*/ 1730712 h 2153517"/>
              <a:gd name="connsiteX78" fmla="*/ 447318 w 2430121"/>
              <a:gd name="connsiteY78" fmla="*/ 1713757 h 2153517"/>
              <a:gd name="connsiteX79" fmla="*/ 483004 w 2430121"/>
              <a:gd name="connsiteY79" fmla="*/ 1678107 h 2153517"/>
              <a:gd name="connsiteX80" fmla="*/ 1876042 w 2430121"/>
              <a:gd name="connsiteY80" fmla="*/ 1570587 h 2153517"/>
              <a:gd name="connsiteX81" fmla="*/ 1893452 w 2430121"/>
              <a:gd name="connsiteY81" fmla="*/ 1570587 h 2153517"/>
              <a:gd name="connsiteX82" fmla="*/ 2430120 w 2430121"/>
              <a:gd name="connsiteY82" fmla="*/ 2106846 h 2153517"/>
              <a:gd name="connsiteX83" fmla="*/ 2430120 w 2430121"/>
              <a:gd name="connsiteY83" fmla="*/ 2153517 h 2153517"/>
              <a:gd name="connsiteX84" fmla="*/ 2371498 w 2430121"/>
              <a:gd name="connsiteY84" fmla="*/ 2153517 h 2153517"/>
              <a:gd name="connsiteX85" fmla="*/ 2312448 w 2430121"/>
              <a:gd name="connsiteY85" fmla="*/ 2094512 h 2153517"/>
              <a:gd name="connsiteX86" fmla="*/ 1840787 w 2430121"/>
              <a:gd name="connsiteY86" fmla="*/ 1623211 h 2153517"/>
              <a:gd name="connsiteX87" fmla="*/ 1836870 w 2430121"/>
              <a:gd name="connsiteY87" fmla="*/ 1614513 h 2153517"/>
              <a:gd name="connsiteX88" fmla="*/ 1840787 w 2430121"/>
              <a:gd name="connsiteY88" fmla="*/ 1605815 h 2153517"/>
              <a:gd name="connsiteX89" fmla="*/ 1876042 w 2430121"/>
              <a:gd name="connsiteY89" fmla="*/ 1570587 h 2153517"/>
              <a:gd name="connsiteX90" fmla="*/ 590536 w 2430121"/>
              <a:gd name="connsiteY90" fmla="*/ 1570147 h 2153517"/>
              <a:gd name="connsiteX91" fmla="*/ 607514 w 2430121"/>
              <a:gd name="connsiteY91" fmla="*/ 1570147 h 2153517"/>
              <a:gd name="connsiteX92" fmla="*/ 1072011 w 2430121"/>
              <a:gd name="connsiteY92" fmla="*/ 2033639 h 2153517"/>
              <a:gd name="connsiteX93" fmla="*/ 1075494 w 2430121"/>
              <a:gd name="connsiteY93" fmla="*/ 2041892 h 2153517"/>
              <a:gd name="connsiteX94" fmla="*/ 1072011 w 2430121"/>
              <a:gd name="connsiteY94" fmla="*/ 2050580 h 2153517"/>
              <a:gd name="connsiteX95" fmla="*/ 1036314 w 2430121"/>
              <a:gd name="connsiteY95" fmla="*/ 2086200 h 2153517"/>
              <a:gd name="connsiteX96" fmla="*/ 1027608 w 2430121"/>
              <a:gd name="connsiteY96" fmla="*/ 2089675 h 2153517"/>
              <a:gd name="connsiteX97" fmla="*/ 1019336 w 2430121"/>
              <a:gd name="connsiteY97" fmla="*/ 2086200 h 2153517"/>
              <a:gd name="connsiteX98" fmla="*/ 554839 w 2430121"/>
              <a:gd name="connsiteY98" fmla="*/ 1622708 h 2153517"/>
              <a:gd name="connsiteX99" fmla="*/ 554839 w 2430121"/>
              <a:gd name="connsiteY99" fmla="*/ 1605767 h 2153517"/>
              <a:gd name="connsiteX100" fmla="*/ 590536 w 2430121"/>
              <a:gd name="connsiteY100" fmla="*/ 1570147 h 2153517"/>
              <a:gd name="connsiteX101" fmla="*/ 697344 w 2430121"/>
              <a:gd name="connsiteY101" fmla="*/ 1463762 h 2153517"/>
              <a:gd name="connsiteX102" fmla="*/ 714751 w 2430121"/>
              <a:gd name="connsiteY102" fmla="*/ 1463762 h 2153517"/>
              <a:gd name="connsiteX103" fmla="*/ 1178664 w 2430121"/>
              <a:gd name="connsiteY103" fmla="*/ 1926820 h 2153517"/>
              <a:gd name="connsiteX104" fmla="*/ 1178664 w 2430121"/>
              <a:gd name="connsiteY104" fmla="*/ 1944196 h 2153517"/>
              <a:gd name="connsiteX105" fmla="*/ 1142978 w 2430121"/>
              <a:gd name="connsiteY105" fmla="*/ 1979381 h 2153517"/>
              <a:gd name="connsiteX106" fmla="*/ 1134274 w 2430121"/>
              <a:gd name="connsiteY106" fmla="*/ 1982856 h 2153517"/>
              <a:gd name="connsiteX107" fmla="*/ 1126006 w 2430121"/>
              <a:gd name="connsiteY107" fmla="*/ 1979381 h 2153517"/>
              <a:gd name="connsiteX108" fmla="*/ 662093 w 2430121"/>
              <a:gd name="connsiteY108" fmla="*/ 1516323 h 2153517"/>
              <a:gd name="connsiteX109" fmla="*/ 662093 w 2430121"/>
              <a:gd name="connsiteY109" fmla="*/ 1499382 h 2153517"/>
              <a:gd name="connsiteX110" fmla="*/ 697344 w 2430121"/>
              <a:gd name="connsiteY110" fmla="*/ 1463762 h 2153517"/>
              <a:gd name="connsiteX111" fmla="*/ 1983060 w 2430121"/>
              <a:gd name="connsiteY111" fmla="*/ 1463333 h 2153517"/>
              <a:gd name="connsiteX112" fmla="*/ 2000046 w 2430121"/>
              <a:gd name="connsiteY112" fmla="*/ 1463333 h 2153517"/>
              <a:gd name="connsiteX113" fmla="*/ 2430120 w 2430121"/>
              <a:gd name="connsiteY113" fmla="*/ 1892707 h 2153517"/>
              <a:gd name="connsiteX114" fmla="*/ 2430120 w 2430121"/>
              <a:gd name="connsiteY114" fmla="*/ 1997937 h 2153517"/>
              <a:gd name="connsiteX115" fmla="*/ 2394217 w 2430121"/>
              <a:gd name="connsiteY115" fmla="*/ 1962093 h 2153517"/>
              <a:gd name="connsiteX116" fmla="*/ 1947345 w 2430121"/>
              <a:gd name="connsiteY116" fmla="*/ 1515948 h 2153517"/>
              <a:gd name="connsiteX117" fmla="*/ 1947345 w 2430121"/>
              <a:gd name="connsiteY117" fmla="*/ 1498989 h 2153517"/>
              <a:gd name="connsiteX118" fmla="*/ 1983060 w 2430121"/>
              <a:gd name="connsiteY118" fmla="*/ 1463333 h 2153517"/>
              <a:gd name="connsiteX119" fmla="*/ 2090826 w 2430121"/>
              <a:gd name="connsiteY119" fmla="*/ 1356945 h 2153517"/>
              <a:gd name="connsiteX120" fmla="*/ 2107803 w 2430121"/>
              <a:gd name="connsiteY120" fmla="*/ 1356945 h 2153517"/>
              <a:gd name="connsiteX121" fmla="*/ 2430120 w 2430121"/>
              <a:gd name="connsiteY121" fmla="*/ 1678608 h 2153517"/>
              <a:gd name="connsiteX122" fmla="*/ 2430120 w 2430121"/>
              <a:gd name="connsiteY122" fmla="*/ 1783763 h 2153517"/>
              <a:gd name="connsiteX123" fmla="*/ 2408607 w 2430121"/>
              <a:gd name="connsiteY123" fmla="*/ 1762294 h 2153517"/>
              <a:gd name="connsiteX124" fmla="*/ 2055130 w 2430121"/>
              <a:gd name="connsiteY124" fmla="*/ 1409533 h 2153517"/>
              <a:gd name="connsiteX125" fmla="*/ 2051647 w 2430121"/>
              <a:gd name="connsiteY125" fmla="*/ 1400841 h 2153517"/>
              <a:gd name="connsiteX126" fmla="*/ 2055130 w 2430121"/>
              <a:gd name="connsiteY126" fmla="*/ 1392583 h 2153517"/>
              <a:gd name="connsiteX127" fmla="*/ 2090826 w 2430121"/>
              <a:gd name="connsiteY127" fmla="*/ 1356945 h 2153517"/>
              <a:gd name="connsiteX128" fmla="*/ 804599 w 2430121"/>
              <a:gd name="connsiteY128" fmla="*/ 1356942 h 2153517"/>
              <a:gd name="connsiteX129" fmla="*/ 821571 w 2430121"/>
              <a:gd name="connsiteY129" fmla="*/ 1356942 h 2153517"/>
              <a:gd name="connsiteX130" fmla="*/ 1285484 w 2430121"/>
              <a:gd name="connsiteY130" fmla="*/ 1820000 h 2153517"/>
              <a:gd name="connsiteX131" fmla="*/ 1285484 w 2430121"/>
              <a:gd name="connsiteY131" fmla="*/ 1836941 h 2153517"/>
              <a:gd name="connsiteX132" fmla="*/ 1249798 w 2430121"/>
              <a:gd name="connsiteY132" fmla="*/ 1872561 h 2153517"/>
              <a:gd name="connsiteX133" fmla="*/ 1241530 w 2430121"/>
              <a:gd name="connsiteY133" fmla="*/ 1876036 h 2153517"/>
              <a:gd name="connsiteX134" fmla="*/ 1232826 w 2430121"/>
              <a:gd name="connsiteY134" fmla="*/ 1872561 h 2153517"/>
              <a:gd name="connsiteX135" fmla="*/ 768913 w 2430121"/>
              <a:gd name="connsiteY135" fmla="*/ 1409503 h 2153517"/>
              <a:gd name="connsiteX136" fmla="*/ 768913 w 2430121"/>
              <a:gd name="connsiteY136" fmla="*/ 1392562 h 2153517"/>
              <a:gd name="connsiteX137" fmla="*/ 804599 w 2430121"/>
              <a:gd name="connsiteY137" fmla="*/ 1356942 h 2153517"/>
              <a:gd name="connsiteX138" fmla="*/ 911263 w 2430121"/>
              <a:gd name="connsiteY138" fmla="*/ 1250133 h 2153517"/>
              <a:gd name="connsiteX139" fmla="*/ 928241 w 2430121"/>
              <a:gd name="connsiteY139" fmla="*/ 1250133 h 2153517"/>
              <a:gd name="connsiteX140" fmla="*/ 1392302 w 2430121"/>
              <a:gd name="connsiteY140" fmla="*/ 1714195 h 2153517"/>
              <a:gd name="connsiteX141" fmla="*/ 1392302 w 2430121"/>
              <a:gd name="connsiteY141" fmla="*/ 1731172 h 2153517"/>
              <a:gd name="connsiteX142" fmla="*/ 1357041 w 2430121"/>
              <a:gd name="connsiteY142" fmla="*/ 1766870 h 2153517"/>
              <a:gd name="connsiteX143" fmla="*/ 1348334 w 2430121"/>
              <a:gd name="connsiteY143" fmla="*/ 1770352 h 2153517"/>
              <a:gd name="connsiteX144" fmla="*/ 1339627 w 2430121"/>
              <a:gd name="connsiteY144" fmla="*/ 1766870 h 2153517"/>
              <a:gd name="connsiteX145" fmla="*/ 875566 w 2430121"/>
              <a:gd name="connsiteY145" fmla="*/ 1302807 h 2153517"/>
              <a:gd name="connsiteX146" fmla="*/ 872083 w 2430121"/>
              <a:gd name="connsiteY146" fmla="*/ 1294101 h 2153517"/>
              <a:gd name="connsiteX147" fmla="*/ 875566 w 2430121"/>
              <a:gd name="connsiteY147" fmla="*/ 1285394 h 2153517"/>
              <a:gd name="connsiteX148" fmla="*/ 911263 w 2430121"/>
              <a:gd name="connsiteY148" fmla="*/ 1250133 h 2153517"/>
              <a:gd name="connsiteX149" fmla="*/ 2197216 w 2430121"/>
              <a:gd name="connsiteY149" fmla="*/ 1250125 h 2153517"/>
              <a:gd name="connsiteX150" fmla="*/ 2214631 w 2430121"/>
              <a:gd name="connsiteY150" fmla="*/ 1250125 h 2153517"/>
              <a:gd name="connsiteX151" fmla="*/ 2424314 w 2430121"/>
              <a:gd name="connsiteY151" fmla="*/ 1459346 h 2153517"/>
              <a:gd name="connsiteX152" fmla="*/ 2430120 w 2430121"/>
              <a:gd name="connsiteY152" fmla="*/ 1465139 h 2153517"/>
              <a:gd name="connsiteX153" fmla="*/ 2430120 w 2430121"/>
              <a:gd name="connsiteY153" fmla="*/ 1569952 h 2153517"/>
              <a:gd name="connsiteX154" fmla="*/ 2369332 w 2430121"/>
              <a:gd name="connsiteY154" fmla="*/ 1509276 h 2153517"/>
              <a:gd name="connsiteX155" fmla="*/ 2161950 w 2430121"/>
              <a:gd name="connsiteY155" fmla="*/ 1302274 h 2153517"/>
              <a:gd name="connsiteX156" fmla="*/ 2158467 w 2430121"/>
              <a:gd name="connsiteY156" fmla="*/ 1294017 h 2153517"/>
              <a:gd name="connsiteX157" fmla="*/ 2161950 w 2430121"/>
              <a:gd name="connsiteY157" fmla="*/ 1285326 h 2153517"/>
              <a:gd name="connsiteX158" fmla="*/ 2197216 w 2430121"/>
              <a:gd name="connsiteY158" fmla="*/ 1250125 h 2153517"/>
              <a:gd name="connsiteX159" fmla="*/ 2430121 w 2430121"/>
              <a:gd name="connsiteY159" fmla="*/ 589429 h 2153517"/>
              <a:gd name="connsiteX160" fmla="*/ 2430121 w 2430121"/>
              <a:gd name="connsiteY160" fmla="*/ 694442 h 2153517"/>
              <a:gd name="connsiteX161" fmla="*/ 2416237 w 2430121"/>
              <a:gd name="connsiteY161" fmla="*/ 708305 h 2153517"/>
              <a:gd name="connsiteX162" fmla="*/ 1571180 w 2430121"/>
              <a:gd name="connsiteY162" fmla="*/ 1552097 h 2153517"/>
              <a:gd name="connsiteX163" fmla="*/ 1562907 w 2430121"/>
              <a:gd name="connsiteY163" fmla="*/ 1555576 h 2153517"/>
              <a:gd name="connsiteX164" fmla="*/ 1554198 w 2430121"/>
              <a:gd name="connsiteY164" fmla="*/ 1552097 h 2153517"/>
              <a:gd name="connsiteX165" fmla="*/ 1518928 w 2430121"/>
              <a:gd name="connsiteY165" fmla="*/ 1516871 h 2153517"/>
              <a:gd name="connsiteX166" fmla="*/ 1518928 w 2430121"/>
              <a:gd name="connsiteY166" fmla="*/ 1499476 h 2153517"/>
              <a:gd name="connsiteX167" fmla="*/ 2387863 w 2430121"/>
              <a:gd name="connsiteY167" fmla="*/ 631634 h 2153517"/>
              <a:gd name="connsiteX168" fmla="*/ 2430121 w 2430121"/>
              <a:gd name="connsiteY168" fmla="*/ 374810 h 2153517"/>
              <a:gd name="connsiteX169" fmla="*/ 2430121 w 2430121"/>
              <a:gd name="connsiteY169" fmla="*/ 480053 h 2153517"/>
              <a:gd name="connsiteX170" fmla="*/ 2360991 w 2430121"/>
              <a:gd name="connsiteY170" fmla="*/ 549094 h 2153517"/>
              <a:gd name="connsiteX171" fmla="*/ 1463660 w 2430121"/>
              <a:gd name="connsiteY171" fmla="*/ 1445276 h 2153517"/>
              <a:gd name="connsiteX172" fmla="*/ 1454951 w 2430121"/>
              <a:gd name="connsiteY172" fmla="*/ 1448755 h 2153517"/>
              <a:gd name="connsiteX173" fmla="*/ 1446678 w 2430121"/>
              <a:gd name="connsiteY173" fmla="*/ 1445276 h 2153517"/>
              <a:gd name="connsiteX174" fmla="*/ 1410972 w 2430121"/>
              <a:gd name="connsiteY174" fmla="*/ 1409616 h 2153517"/>
              <a:gd name="connsiteX175" fmla="*/ 1410972 w 2430121"/>
              <a:gd name="connsiteY175" fmla="*/ 1392655 h 2153517"/>
              <a:gd name="connsiteX176" fmla="*/ 2330967 w 2430121"/>
              <a:gd name="connsiteY176" fmla="*/ 473837 h 2153517"/>
              <a:gd name="connsiteX177" fmla="*/ 2430121 w 2430121"/>
              <a:gd name="connsiteY177" fmla="*/ 160281 h 2153517"/>
              <a:gd name="connsiteX178" fmla="*/ 2430121 w 2430121"/>
              <a:gd name="connsiteY178" fmla="*/ 265344 h 2153517"/>
              <a:gd name="connsiteX179" fmla="*/ 2285840 w 2430121"/>
              <a:gd name="connsiteY179" fmla="*/ 409389 h 2153517"/>
              <a:gd name="connsiteX180" fmla="*/ 1356391 w 2430121"/>
              <a:gd name="connsiteY180" fmla="*/ 1337321 h 2153517"/>
              <a:gd name="connsiteX181" fmla="*/ 1348120 w 2430121"/>
              <a:gd name="connsiteY181" fmla="*/ 1340799 h 2153517"/>
              <a:gd name="connsiteX182" fmla="*/ 1339413 w 2430121"/>
              <a:gd name="connsiteY182" fmla="*/ 1337321 h 2153517"/>
              <a:gd name="connsiteX183" fmla="*/ 1304151 w 2430121"/>
              <a:gd name="connsiteY183" fmla="*/ 1302107 h 2153517"/>
              <a:gd name="connsiteX184" fmla="*/ 1304151 w 2430121"/>
              <a:gd name="connsiteY184" fmla="*/ 1284717 h 2153517"/>
              <a:gd name="connsiteX185" fmla="*/ 2380890 w 2430121"/>
              <a:gd name="connsiteY185" fmla="*/ 209444 h 2153517"/>
              <a:gd name="connsiteX186" fmla="*/ 216020 w 2430121"/>
              <a:gd name="connsiteY186" fmla="*/ 1815 h 2153517"/>
              <a:gd name="connsiteX187" fmla="*/ 321319 w 2430121"/>
              <a:gd name="connsiteY187" fmla="*/ 1815 h 2153517"/>
              <a:gd name="connsiteX188" fmla="*/ 1069741 w 2430121"/>
              <a:gd name="connsiteY188" fmla="*/ 749087 h 2153517"/>
              <a:gd name="connsiteX189" fmla="*/ 1073222 w 2430121"/>
              <a:gd name="connsiteY189" fmla="*/ 757776 h 2153517"/>
              <a:gd name="connsiteX190" fmla="*/ 1069741 w 2430121"/>
              <a:gd name="connsiteY190" fmla="*/ 766465 h 2153517"/>
              <a:gd name="connsiteX191" fmla="*/ 1034497 w 2430121"/>
              <a:gd name="connsiteY191" fmla="*/ 801655 h 2153517"/>
              <a:gd name="connsiteX192" fmla="*/ 1025794 w 2430121"/>
              <a:gd name="connsiteY192" fmla="*/ 805565 h 2153517"/>
              <a:gd name="connsiteX193" fmla="*/ 1017092 w 2430121"/>
              <a:gd name="connsiteY193" fmla="*/ 801655 h 2153517"/>
              <a:gd name="connsiteX194" fmla="*/ 300308 w 2430121"/>
              <a:gd name="connsiteY194" fmla="*/ 85973 h 2153517"/>
              <a:gd name="connsiteX195" fmla="*/ 2162216 w 2430121"/>
              <a:gd name="connsiteY195" fmla="*/ 1 h 2153517"/>
              <a:gd name="connsiteX196" fmla="*/ 2266876 w 2430121"/>
              <a:gd name="connsiteY196" fmla="*/ 1 h 2153517"/>
              <a:gd name="connsiteX197" fmla="*/ 2195303 w 2430121"/>
              <a:gd name="connsiteY197" fmla="*/ 71501 h 2153517"/>
              <a:gd name="connsiteX198" fmla="*/ 1142048 w 2430121"/>
              <a:gd name="connsiteY198" fmla="*/ 1123684 h 2153517"/>
              <a:gd name="connsiteX199" fmla="*/ 1133342 w 2430121"/>
              <a:gd name="connsiteY199" fmla="*/ 1127162 h 2153517"/>
              <a:gd name="connsiteX200" fmla="*/ 1124635 w 2430121"/>
              <a:gd name="connsiteY200" fmla="*/ 1123684 h 2153517"/>
              <a:gd name="connsiteX201" fmla="*/ 1089375 w 2430121"/>
              <a:gd name="connsiteY201" fmla="*/ 1088470 h 2153517"/>
              <a:gd name="connsiteX202" fmla="*/ 1089375 w 2430121"/>
              <a:gd name="connsiteY202" fmla="*/ 1071081 h 2153517"/>
              <a:gd name="connsiteX203" fmla="*/ 2126837 w 2430121"/>
              <a:gd name="connsiteY203" fmla="*/ 35322 h 2153517"/>
              <a:gd name="connsiteX204" fmla="*/ 857859 w 2430121"/>
              <a:gd name="connsiteY204" fmla="*/ 1 h 2153517"/>
              <a:gd name="connsiteX205" fmla="*/ 963255 w 2430121"/>
              <a:gd name="connsiteY205" fmla="*/ 1 h 2153517"/>
              <a:gd name="connsiteX206" fmla="*/ 1045002 w 2430121"/>
              <a:gd name="connsiteY206" fmla="*/ 81536 h 2153517"/>
              <a:gd name="connsiteX207" fmla="*/ 1392301 w 2430121"/>
              <a:gd name="connsiteY207" fmla="*/ 427934 h 2153517"/>
              <a:gd name="connsiteX208" fmla="*/ 1392301 w 2430121"/>
              <a:gd name="connsiteY208" fmla="*/ 444875 h 2153517"/>
              <a:gd name="connsiteX209" fmla="*/ 1357024 w 2430121"/>
              <a:gd name="connsiteY209" fmla="*/ 480495 h 2153517"/>
              <a:gd name="connsiteX210" fmla="*/ 1348314 w 2430121"/>
              <a:gd name="connsiteY210" fmla="*/ 483970 h 2153517"/>
              <a:gd name="connsiteX211" fmla="*/ 1339603 w 2430121"/>
              <a:gd name="connsiteY211" fmla="*/ 480495 h 2153517"/>
              <a:gd name="connsiteX212" fmla="*/ 937805 w 2430121"/>
              <a:gd name="connsiteY212" fmla="*/ 79739 h 2153517"/>
              <a:gd name="connsiteX213" fmla="*/ 642600 w 2430121"/>
              <a:gd name="connsiteY213" fmla="*/ 1 h 2153517"/>
              <a:gd name="connsiteX214" fmla="*/ 747960 w 2430121"/>
              <a:gd name="connsiteY214" fmla="*/ 1 h 2153517"/>
              <a:gd name="connsiteX215" fmla="*/ 1284346 w 2430121"/>
              <a:gd name="connsiteY215" fmla="*/ 535823 h 2153517"/>
              <a:gd name="connsiteX216" fmla="*/ 1284346 w 2430121"/>
              <a:gd name="connsiteY216" fmla="*/ 552784 h 2153517"/>
              <a:gd name="connsiteX217" fmla="*/ 1248646 w 2430121"/>
              <a:gd name="connsiteY217" fmla="*/ 588447 h 2153517"/>
              <a:gd name="connsiteX218" fmla="*/ 1240373 w 2430121"/>
              <a:gd name="connsiteY218" fmla="*/ 591926 h 2153517"/>
              <a:gd name="connsiteX219" fmla="*/ 1231666 w 2430121"/>
              <a:gd name="connsiteY219" fmla="*/ 588447 h 2153517"/>
              <a:gd name="connsiteX220" fmla="*/ 657963 w 2430121"/>
              <a:gd name="connsiteY220" fmla="*/ 15348 h 2153517"/>
              <a:gd name="connsiteX221" fmla="*/ 428423 w 2430121"/>
              <a:gd name="connsiteY221" fmla="*/ 1 h 2153517"/>
              <a:gd name="connsiteX222" fmla="*/ 533826 w 2430121"/>
              <a:gd name="connsiteY222" fmla="*/ 1 h 2153517"/>
              <a:gd name="connsiteX223" fmla="*/ 1177524 w 2430121"/>
              <a:gd name="connsiteY223" fmla="*/ 642652 h 2153517"/>
              <a:gd name="connsiteX224" fmla="*/ 1177524 w 2430121"/>
              <a:gd name="connsiteY224" fmla="*/ 659611 h 2153517"/>
              <a:gd name="connsiteX225" fmla="*/ 1141809 w 2430121"/>
              <a:gd name="connsiteY225" fmla="*/ 695267 h 2153517"/>
              <a:gd name="connsiteX226" fmla="*/ 1133098 w 2430121"/>
              <a:gd name="connsiteY226" fmla="*/ 698746 h 2153517"/>
              <a:gd name="connsiteX227" fmla="*/ 1124823 w 2430121"/>
              <a:gd name="connsiteY227" fmla="*/ 695267 h 2153517"/>
              <a:gd name="connsiteX228" fmla="*/ 479106 w 2430121"/>
              <a:gd name="connsiteY228" fmla="*/ 50601 h 2153517"/>
              <a:gd name="connsiteX229" fmla="*/ 2375715 w 2430121"/>
              <a:gd name="connsiteY229" fmla="*/ 0 h 2153517"/>
              <a:gd name="connsiteX230" fmla="*/ 2430121 w 2430121"/>
              <a:gd name="connsiteY230" fmla="*/ 0 h 2153517"/>
              <a:gd name="connsiteX231" fmla="*/ 2430121 w 2430121"/>
              <a:gd name="connsiteY231" fmla="*/ 50864 h 2153517"/>
              <a:gd name="connsiteX232" fmla="*/ 2383032 w 2430121"/>
              <a:gd name="connsiteY232" fmla="*/ 97916 h 2153517"/>
              <a:gd name="connsiteX233" fmla="*/ 1249549 w 2430121"/>
              <a:gd name="connsiteY233" fmla="*/ 1230503 h 2153517"/>
              <a:gd name="connsiteX234" fmla="*/ 1240846 w 2430121"/>
              <a:gd name="connsiteY234" fmla="*/ 1233981 h 2153517"/>
              <a:gd name="connsiteX235" fmla="*/ 1232578 w 2430121"/>
              <a:gd name="connsiteY235" fmla="*/ 1230503 h 2153517"/>
              <a:gd name="connsiteX236" fmla="*/ 1196894 w 2430121"/>
              <a:gd name="connsiteY236" fmla="*/ 1194847 h 2153517"/>
              <a:gd name="connsiteX237" fmla="*/ 1196894 w 2430121"/>
              <a:gd name="connsiteY237" fmla="*/ 1177889 h 2153517"/>
              <a:gd name="connsiteX238" fmla="*/ 2313032 w 2430121"/>
              <a:gd name="connsiteY238" fmla="*/ 62633 h 2153517"/>
              <a:gd name="connsiteX239" fmla="*/ 0 w 2430121"/>
              <a:gd name="connsiteY239" fmla="*/ 0 h 2153517"/>
              <a:gd name="connsiteX240" fmla="*/ 105325 w 2430121"/>
              <a:gd name="connsiteY240" fmla="*/ 0 h 2153517"/>
              <a:gd name="connsiteX241" fmla="*/ 962921 w 2430121"/>
              <a:gd name="connsiteY241" fmla="*/ 856323 h 2153517"/>
              <a:gd name="connsiteX242" fmla="*/ 966403 w 2430121"/>
              <a:gd name="connsiteY242" fmla="*/ 864580 h 2153517"/>
              <a:gd name="connsiteX243" fmla="*/ 962921 w 2430121"/>
              <a:gd name="connsiteY243" fmla="*/ 873272 h 2153517"/>
              <a:gd name="connsiteX244" fmla="*/ 927233 w 2430121"/>
              <a:gd name="connsiteY244" fmla="*/ 908908 h 2153517"/>
              <a:gd name="connsiteX245" fmla="*/ 918963 w 2430121"/>
              <a:gd name="connsiteY245" fmla="*/ 912384 h 2153517"/>
              <a:gd name="connsiteX246" fmla="*/ 910259 w 2430121"/>
              <a:gd name="connsiteY246" fmla="*/ 908908 h 2153517"/>
              <a:gd name="connsiteX247" fmla="*/ 121275 w 2430121"/>
              <a:gd name="connsiteY247" fmla="*/ 121095 h 21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2430121" h="2153517">
                <a:moveTo>
                  <a:pt x="52378" y="2106956"/>
                </a:moveTo>
                <a:cubicBezTo>
                  <a:pt x="56737" y="2102176"/>
                  <a:pt x="65018" y="2102176"/>
                  <a:pt x="69377" y="2106956"/>
                </a:cubicBezTo>
                <a:lnTo>
                  <a:pt x="116077" y="2153517"/>
                </a:lnTo>
                <a:lnTo>
                  <a:pt x="16637" y="2153517"/>
                </a:lnTo>
                <a:lnTo>
                  <a:pt x="16637" y="2142157"/>
                </a:lnTo>
                <a:cubicBezTo>
                  <a:pt x="16637" y="2142157"/>
                  <a:pt x="16637" y="2142157"/>
                  <a:pt x="52378" y="2106956"/>
                </a:cubicBezTo>
                <a:close/>
                <a:moveTo>
                  <a:pt x="1340971" y="2105386"/>
                </a:moveTo>
                <a:cubicBezTo>
                  <a:pt x="1345323" y="2101040"/>
                  <a:pt x="1353156" y="2101040"/>
                  <a:pt x="1357943" y="2105386"/>
                </a:cubicBezTo>
                <a:lnTo>
                  <a:pt x="1406141" y="2153517"/>
                </a:lnTo>
                <a:lnTo>
                  <a:pt x="1305286" y="2153517"/>
                </a:lnTo>
                <a:lnTo>
                  <a:pt x="1305286" y="2141021"/>
                </a:lnTo>
                <a:cubicBezTo>
                  <a:pt x="1305286" y="2141021"/>
                  <a:pt x="1305286" y="2141021"/>
                  <a:pt x="1340971" y="2105386"/>
                </a:cubicBezTo>
                <a:close/>
                <a:moveTo>
                  <a:pt x="1446708" y="1998573"/>
                </a:moveTo>
                <a:cubicBezTo>
                  <a:pt x="1451065" y="1994220"/>
                  <a:pt x="1459344" y="1994220"/>
                  <a:pt x="1463702" y="1998573"/>
                </a:cubicBezTo>
                <a:lnTo>
                  <a:pt x="1618814" y="2153517"/>
                </a:lnTo>
                <a:lnTo>
                  <a:pt x="1513363" y="2153517"/>
                </a:lnTo>
                <a:lnTo>
                  <a:pt x="1486221" y="2126405"/>
                </a:lnTo>
                <a:cubicBezTo>
                  <a:pt x="1462740" y="2102949"/>
                  <a:pt x="1437693" y="2077929"/>
                  <a:pt x="1410976" y="2051241"/>
                </a:cubicBezTo>
                <a:cubicBezTo>
                  <a:pt x="1406183" y="2046453"/>
                  <a:pt x="1406183" y="2039053"/>
                  <a:pt x="1410976" y="2034265"/>
                </a:cubicBezTo>
                <a:cubicBezTo>
                  <a:pt x="1410976" y="2034265"/>
                  <a:pt x="1410976" y="2034265"/>
                  <a:pt x="1446708" y="1998573"/>
                </a:cubicBezTo>
                <a:close/>
                <a:moveTo>
                  <a:pt x="162361" y="1997867"/>
                </a:moveTo>
                <a:cubicBezTo>
                  <a:pt x="167147" y="1993083"/>
                  <a:pt x="174542" y="1993083"/>
                  <a:pt x="179328" y="1997867"/>
                </a:cubicBezTo>
                <a:lnTo>
                  <a:pt x="335032" y="2153517"/>
                </a:lnTo>
                <a:lnTo>
                  <a:pt x="229753" y="2153517"/>
                </a:lnTo>
                <a:lnTo>
                  <a:pt x="201811" y="2125585"/>
                </a:lnTo>
                <a:cubicBezTo>
                  <a:pt x="178367" y="2102150"/>
                  <a:pt x="153361" y="2077152"/>
                  <a:pt x="126688" y="2050488"/>
                </a:cubicBezTo>
                <a:cubicBezTo>
                  <a:pt x="124513" y="2048313"/>
                  <a:pt x="123208" y="2045269"/>
                  <a:pt x="123208" y="2041790"/>
                </a:cubicBezTo>
                <a:cubicBezTo>
                  <a:pt x="123208" y="2038746"/>
                  <a:pt x="124513" y="2035702"/>
                  <a:pt x="126688" y="2033527"/>
                </a:cubicBezTo>
                <a:cubicBezTo>
                  <a:pt x="126688" y="2033527"/>
                  <a:pt x="126688" y="2033527"/>
                  <a:pt x="162361" y="1997867"/>
                </a:cubicBezTo>
                <a:close/>
                <a:moveTo>
                  <a:pt x="1554480" y="1891047"/>
                </a:moveTo>
                <a:cubicBezTo>
                  <a:pt x="1559272" y="1886263"/>
                  <a:pt x="1567112" y="1886263"/>
                  <a:pt x="1571904" y="1891047"/>
                </a:cubicBezTo>
                <a:lnTo>
                  <a:pt x="1834758" y="2153517"/>
                </a:lnTo>
                <a:lnTo>
                  <a:pt x="1729342" y="2153517"/>
                </a:lnTo>
                <a:lnTo>
                  <a:pt x="1695904" y="2120128"/>
                </a:lnTo>
                <a:cubicBezTo>
                  <a:pt x="1644669" y="2068968"/>
                  <a:pt x="1586115" y="2010499"/>
                  <a:pt x="1519196" y="1943678"/>
                </a:cubicBezTo>
                <a:cubicBezTo>
                  <a:pt x="1516583" y="1941068"/>
                  <a:pt x="1515276" y="1938023"/>
                  <a:pt x="1515276" y="1934979"/>
                </a:cubicBezTo>
                <a:cubicBezTo>
                  <a:pt x="1515276" y="1931934"/>
                  <a:pt x="1516583" y="1928889"/>
                  <a:pt x="1519196" y="1926279"/>
                </a:cubicBezTo>
                <a:cubicBezTo>
                  <a:pt x="1519196" y="1926279"/>
                  <a:pt x="1519196" y="1926279"/>
                  <a:pt x="1554480" y="1891047"/>
                </a:cubicBezTo>
                <a:close/>
                <a:moveTo>
                  <a:pt x="268942" y="1890607"/>
                </a:moveTo>
                <a:cubicBezTo>
                  <a:pt x="273731" y="1886263"/>
                  <a:pt x="281567" y="1886263"/>
                  <a:pt x="285920" y="1890607"/>
                </a:cubicBezTo>
                <a:lnTo>
                  <a:pt x="549400" y="2153517"/>
                </a:lnTo>
                <a:lnTo>
                  <a:pt x="443812" y="2153517"/>
                </a:lnTo>
                <a:lnTo>
                  <a:pt x="386565" y="2096447"/>
                </a:lnTo>
                <a:cubicBezTo>
                  <a:pt x="342112" y="2052131"/>
                  <a:pt x="291307" y="2001484"/>
                  <a:pt x="233245" y="1943602"/>
                </a:cubicBezTo>
                <a:cubicBezTo>
                  <a:pt x="228892" y="1938824"/>
                  <a:pt x="228892" y="1931005"/>
                  <a:pt x="233245" y="1926227"/>
                </a:cubicBezTo>
                <a:cubicBezTo>
                  <a:pt x="233245" y="1926227"/>
                  <a:pt x="233245" y="1926227"/>
                  <a:pt x="268942" y="1890607"/>
                </a:cubicBezTo>
                <a:close/>
                <a:moveTo>
                  <a:pt x="375750" y="1784228"/>
                </a:moveTo>
                <a:cubicBezTo>
                  <a:pt x="380537" y="1779443"/>
                  <a:pt x="388370" y="1779443"/>
                  <a:pt x="393157" y="1784228"/>
                </a:cubicBezTo>
                <a:lnTo>
                  <a:pt x="762634" y="2153517"/>
                </a:lnTo>
                <a:lnTo>
                  <a:pt x="657318" y="2153517"/>
                </a:lnTo>
                <a:lnTo>
                  <a:pt x="653663" y="2149864"/>
                </a:lnTo>
                <a:cubicBezTo>
                  <a:pt x="585141" y="2081376"/>
                  <a:pt x="485472" y="1981758"/>
                  <a:pt x="340499" y="1836859"/>
                </a:cubicBezTo>
                <a:cubicBezTo>
                  <a:pt x="335712" y="1832074"/>
                  <a:pt x="335712" y="1824680"/>
                  <a:pt x="340499" y="1819895"/>
                </a:cubicBezTo>
                <a:cubicBezTo>
                  <a:pt x="340499" y="1819895"/>
                  <a:pt x="340499" y="1819895"/>
                  <a:pt x="375750" y="1784228"/>
                </a:cubicBezTo>
                <a:close/>
                <a:moveTo>
                  <a:pt x="1670818" y="1780580"/>
                </a:moveTo>
                <a:cubicBezTo>
                  <a:pt x="1674298" y="1780580"/>
                  <a:pt x="1677343" y="1781884"/>
                  <a:pt x="1679518" y="1784057"/>
                </a:cubicBezTo>
                <a:lnTo>
                  <a:pt x="2048097" y="2153517"/>
                </a:lnTo>
                <a:lnTo>
                  <a:pt x="1943215" y="2153517"/>
                </a:lnTo>
                <a:lnTo>
                  <a:pt x="1924163" y="2134432"/>
                </a:lnTo>
                <a:cubicBezTo>
                  <a:pt x="1844794" y="2054927"/>
                  <a:pt x="1747109" y="1957075"/>
                  <a:pt x="1626881" y="1836641"/>
                </a:cubicBezTo>
                <a:cubicBezTo>
                  <a:pt x="1622096" y="1831861"/>
                  <a:pt x="1622096" y="1824473"/>
                  <a:pt x="1626881" y="1819692"/>
                </a:cubicBezTo>
                <a:cubicBezTo>
                  <a:pt x="1626881" y="1819692"/>
                  <a:pt x="1626881" y="1819692"/>
                  <a:pt x="1662552" y="1784057"/>
                </a:cubicBezTo>
                <a:cubicBezTo>
                  <a:pt x="1664728" y="1781884"/>
                  <a:pt x="1667773" y="1780580"/>
                  <a:pt x="1670818" y="1780580"/>
                </a:cubicBezTo>
                <a:close/>
                <a:moveTo>
                  <a:pt x="1768283" y="1678538"/>
                </a:moveTo>
                <a:cubicBezTo>
                  <a:pt x="1773073" y="1673760"/>
                  <a:pt x="1780477" y="1673760"/>
                  <a:pt x="1785268" y="1678538"/>
                </a:cubicBezTo>
                <a:lnTo>
                  <a:pt x="2261482" y="2153517"/>
                </a:lnTo>
                <a:lnTo>
                  <a:pt x="2156086" y="2153517"/>
                </a:lnTo>
                <a:lnTo>
                  <a:pt x="2079869" y="2077497"/>
                </a:lnTo>
                <a:cubicBezTo>
                  <a:pt x="1987146" y="1985015"/>
                  <a:pt x="1873026" y="1871191"/>
                  <a:pt x="1732570" y="1731100"/>
                </a:cubicBezTo>
                <a:cubicBezTo>
                  <a:pt x="1727779" y="1726321"/>
                  <a:pt x="1727779" y="1718937"/>
                  <a:pt x="1732570" y="1714158"/>
                </a:cubicBezTo>
                <a:cubicBezTo>
                  <a:pt x="1732570" y="1714158"/>
                  <a:pt x="1732570" y="1714158"/>
                  <a:pt x="1768283" y="1678538"/>
                </a:cubicBezTo>
                <a:close/>
                <a:moveTo>
                  <a:pt x="483004" y="1678107"/>
                </a:moveTo>
                <a:cubicBezTo>
                  <a:pt x="487356" y="1673760"/>
                  <a:pt x="495624" y="1673760"/>
                  <a:pt x="499976" y="1678107"/>
                </a:cubicBezTo>
                <a:lnTo>
                  <a:pt x="963889" y="2141549"/>
                </a:lnTo>
                <a:lnTo>
                  <a:pt x="963889" y="2153517"/>
                </a:lnTo>
                <a:lnTo>
                  <a:pt x="870553" y="2153517"/>
                </a:lnTo>
                <a:lnTo>
                  <a:pt x="853242" y="2136224"/>
                </a:lnTo>
                <a:cubicBezTo>
                  <a:pt x="795253" y="2078294"/>
                  <a:pt x="679275" y="1962433"/>
                  <a:pt x="447318" y="1730712"/>
                </a:cubicBezTo>
                <a:cubicBezTo>
                  <a:pt x="442531" y="1725930"/>
                  <a:pt x="442531" y="1718539"/>
                  <a:pt x="447318" y="1713757"/>
                </a:cubicBezTo>
                <a:cubicBezTo>
                  <a:pt x="447318" y="1713757"/>
                  <a:pt x="447318" y="1713757"/>
                  <a:pt x="483004" y="1678107"/>
                </a:cubicBezTo>
                <a:close/>
                <a:moveTo>
                  <a:pt x="1876042" y="1570587"/>
                </a:moveTo>
                <a:cubicBezTo>
                  <a:pt x="1880830" y="1565803"/>
                  <a:pt x="1888664" y="1565803"/>
                  <a:pt x="1893452" y="1570587"/>
                </a:cubicBezTo>
                <a:lnTo>
                  <a:pt x="2430120" y="2106846"/>
                </a:lnTo>
                <a:lnTo>
                  <a:pt x="2430120" y="2153517"/>
                </a:lnTo>
                <a:lnTo>
                  <a:pt x="2371498" y="2153517"/>
                </a:lnTo>
                <a:lnTo>
                  <a:pt x="2312448" y="2094512"/>
                </a:lnTo>
                <a:cubicBezTo>
                  <a:pt x="2194887" y="1977041"/>
                  <a:pt x="2041339" y="1823610"/>
                  <a:pt x="1840787" y="1623211"/>
                </a:cubicBezTo>
                <a:cubicBezTo>
                  <a:pt x="1838176" y="1620602"/>
                  <a:pt x="1836870" y="1617558"/>
                  <a:pt x="1836870" y="1614513"/>
                </a:cubicBezTo>
                <a:cubicBezTo>
                  <a:pt x="1836870" y="1611469"/>
                  <a:pt x="1838176" y="1608424"/>
                  <a:pt x="1840787" y="1605815"/>
                </a:cubicBezTo>
                <a:cubicBezTo>
                  <a:pt x="1840787" y="1605815"/>
                  <a:pt x="1840787" y="1605815"/>
                  <a:pt x="1876042" y="1570587"/>
                </a:cubicBezTo>
                <a:close/>
                <a:moveTo>
                  <a:pt x="590536" y="1570147"/>
                </a:moveTo>
                <a:cubicBezTo>
                  <a:pt x="595325" y="1565803"/>
                  <a:pt x="603161" y="1565803"/>
                  <a:pt x="607514" y="1570147"/>
                </a:cubicBezTo>
                <a:lnTo>
                  <a:pt x="1072011" y="2033639"/>
                </a:lnTo>
                <a:cubicBezTo>
                  <a:pt x="1074188" y="2035811"/>
                  <a:pt x="1075494" y="2038852"/>
                  <a:pt x="1075494" y="2041892"/>
                </a:cubicBezTo>
                <a:cubicBezTo>
                  <a:pt x="1075494" y="2045368"/>
                  <a:pt x="1074188" y="2048408"/>
                  <a:pt x="1072011" y="2050580"/>
                </a:cubicBezTo>
                <a:cubicBezTo>
                  <a:pt x="1072011" y="2050580"/>
                  <a:pt x="1072011" y="2050580"/>
                  <a:pt x="1036314" y="2086200"/>
                </a:cubicBezTo>
                <a:cubicBezTo>
                  <a:pt x="1033702" y="2088372"/>
                  <a:pt x="1030655" y="2089675"/>
                  <a:pt x="1027608" y="2089675"/>
                </a:cubicBezTo>
                <a:cubicBezTo>
                  <a:pt x="1024560" y="2089675"/>
                  <a:pt x="1021513" y="2088372"/>
                  <a:pt x="1019336" y="2086200"/>
                </a:cubicBezTo>
                <a:cubicBezTo>
                  <a:pt x="1019336" y="2086200"/>
                  <a:pt x="1019336" y="2086200"/>
                  <a:pt x="554839" y="1622708"/>
                </a:cubicBezTo>
                <a:cubicBezTo>
                  <a:pt x="550486" y="1618364"/>
                  <a:pt x="550486" y="1610545"/>
                  <a:pt x="554839" y="1605767"/>
                </a:cubicBezTo>
                <a:cubicBezTo>
                  <a:pt x="554839" y="1605767"/>
                  <a:pt x="554839" y="1605767"/>
                  <a:pt x="590536" y="1570147"/>
                </a:cubicBezTo>
                <a:close/>
                <a:moveTo>
                  <a:pt x="697344" y="1463762"/>
                </a:moveTo>
                <a:cubicBezTo>
                  <a:pt x="702131" y="1458984"/>
                  <a:pt x="709964" y="1458984"/>
                  <a:pt x="714751" y="1463762"/>
                </a:cubicBezTo>
                <a:lnTo>
                  <a:pt x="1178664" y="1926820"/>
                </a:lnTo>
                <a:cubicBezTo>
                  <a:pt x="1183451" y="1931598"/>
                  <a:pt x="1183451" y="1939417"/>
                  <a:pt x="1178664" y="1944196"/>
                </a:cubicBezTo>
                <a:cubicBezTo>
                  <a:pt x="1178664" y="1944196"/>
                  <a:pt x="1178664" y="1944196"/>
                  <a:pt x="1142978" y="1979381"/>
                </a:cubicBezTo>
                <a:cubicBezTo>
                  <a:pt x="1140802" y="1981987"/>
                  <a:pt x="1137756" y="1982856"/>
                  <a:pt x="1134274" y="1982856"/>
                </a:cubicBezTo>
                <a:cubicBezTo>
                  <a:pt x="1131228" y="1982856"/>
                  <a:pt x="1128182" y="1981987"/>
                  <a:pt x="1126006" y="1979381"/>
                </a:cubicBezTo>
                <a:cubicBezTo>
                  <a:pt x="1126006" y="1979381"/>
                  <a:pt x="1126006" y="1979381"/>
                  <a:pt x="662093" y="1516323"/>
                </a:cubicBezTo>
                <a:cubicBezTo>
                  <a:pt x="657306" y="1511545"/>
                  <a:pt x="657306" y="1504160"/>
                  <a:pt x="662093" y="1499382"/>
                </a:cubicBezTo>
                <a:cubicBezTo>
                  <a:pt x="662093" y="1499382"/>
                  <a:pt x="662093" y="1499382"/>
                  <a:pt x="697344" y="1463762"/>
                </a:cubicBezTo>
                <a:close/>
                <a:moveTo>
                  <a:pt x="1983060" y="1463333"/>
                </a:moveTo>
                <a:cubicBezTo>
                  <a:pt x="1987416" y="1458984"/>
                  <a:pt x="1995691" y="1458984"/>
                  <a:pt x="2000046" y="1463333"/>
                </a:cubicBezTo>
                <a:lnTo>
                  <a:pt x="2430120" y="1892707"/>
                </a:lnTo>
                <a:lnTo>
                  <a:pt x="2430120" y="1997937"/>
                </a:lnTo>
                <a:lnTo>
                  <a:pt x="2394217" y="1962093"/>
                </a:lnTo>
                <a:cubicBezTo>
                  <a:pt x="2274910" y="1842980"/>
                  <a:pt x="2128071" y="1696380"/>
                  <a:pt x="1947345" y="1515948"/>
                </a:cubicBezTo>
                <a:cubicBezTo>
                  <a:pt x="1942554" y="1511165"/>
                  <a:pt x="1942554" y="1503773"/>
                  <a:pt x="1947345" y="1498989"/>
                </a:cubicBezTo>
                <a:cubicBezTo>
                  <a:pt x="1947345" y="1498989"/>
                  <a:pt x="1947345" y="1498989"/>
                  <a:pt x="1983060" y="1463333"/>
                </a:cubicBezTo>
                <a:close/>
                <a:moveTo>
                  <a:pt x="2090826" y="1356945"/>
                </a:moveTo>
                <a:cubicBezTo>
                  <a:pt x="2095614" y="1352164"/>
                  <a:pt x="2103015" y="1352164"/>
                  <a:pt x="2107803" y="1356945"/>
                </a:cubicBezTo>
                <a:lnTo>
                  <a:pt x="2430120" y="1678608"/>
                </a:lnTo>
                <a:lnTo>
                  <a:pt x="2430120" y="1783763"/>
                </a:lnTo>
                <a:lnTo>
                  <a:pt x="2408607" y="1762294"/>
                </a:lnTo>
                <a:cubicBezTo>
                  <a:pt x="2306120" y="1660014"/>
                  <a:pt x="2188991" y="1543123"/>
                  <a:pt x="2055130" y="1409533"/>
                </a:cubicBezTo>
                <a:cubicBezTo>
                  <a:pt x="2052953" y="1407360"/>
                  <a:pt x="2051647" y="1404318"/>
                  <a:pt x="2051647" y="1400841"/>
                </a:cubicBezTo>
                <a:cubicBezTo>
                  <a:pt x="2051647" y="1397799"/>
                  <a:pt x="2052953" y="1394756"/>
                  <a:pt x="2055130" y="1392583"/>
                </a:cubicBezTo>
                <a:cubicBezTo>
                  <a:pt x="2055130" y="1392583"/>
                  <a:pt x="2055130" y="1392583"/>
                  <a:pt x="2090826" y="1356945"/>
                </a:cubicBezTo>
                <a:close/>
                <a:moveTo>
                  <a:pt x="804599" y="1356942"/>
                </a:moveTo>
                <a:cubicBezTo>
                  <a:pt x="808951" y="1352164"/>
                  <a:pt x="817219" y="1352164"/>
                  <a:pt x="821571" y="1356942"/>
                </a:cubicBezTo>
                <a:lnTo>
                  <a:pt x="1285484" y="1820000"/>
                </a:lnTo>
                <a:cubicBezTo>
                  <a:pt x="1290271" y="1824778"/>
                  <a:pt x="1290271" y="1832163"/>
                  <a:pt x="1285484" y="1836941"/>
                </a:cubicBezTo>
                <a:cubicBezTo>
                  <a:pt x="1285484" y="1836941"/>
                  <a:pt x="1285484" y="1836941"/>
                  <a:pt x="1249798" y="1872561"/>
                </a:cubicBezTo>
                <a:cubicBezTo>
                  <a:pt x="1247622" y="1874733"/>
                  <a:pt x="1244576" y="1876036"/>
                  <a:pt x="1241530" y="1876036"/>
                </a:cubicBezTo>
                <a:cubicBezTo>
                  <a:pt x="1238048" y="1876036"/>
                  <a:pt x="1235002" y="1874733"/>
                  <a:pt x="1232826" y="1872561"/>
                </a:cubicBezTo>
                <a:cubicBezTo>
                  <a:pt x="1232826" y="1872561"/>
                  <a:pt x="1232826" y="1872561"/>
                  <a:pt x="768913" y="1409503"/>
                </a:cubicBezTo>
                <a:cubicBezTo>
                  <a:pt x="764126" y="1404725"/>
                  <a:pt x="764126" y="1396906"/>
                  <a:pt x="768913" y="1392562"/>
                </a:cubicBezTo>
                <a:cubicBezTo>
                  <a:pt x="768913" y="1392562"/>
                  <a:pt x="768913" y="1392562"/>
                  <a:pt x="804599" y="1356942"/>
                </a:cubicBezTo>
                <a:close/>
                <a:moveTo>
                  <a:pt x="911263" y="1250133"/>
                </a:moveTo>
                <a:cubicBezTo>
                  <a:pt x="916051" y="1245344"/>
                  <a:pt x="923452" y="1245344"/>
                  <a:pt x="928241" y="1250133"/>
                </a:cubicBezTo>
                <a:cubicBezTo>
                  <a:pt x="928241" y="1250133"/>
                  <a:pt x="928241" y="1250133"/>
                  <a:pt x="1392302" y="1714195"/>
                </a:cubicBezTo>
                <a:cubicBezTo>
                  <a:pt x="1397091" y="1718983"/>
                  <a:pt x="1397091" y="1726384"/>
                  <a:pt x="1392302" y="1731172"/>
                </a:cubicBezTo>
                <a:cubicBezTo>
                  <a:pt x="1392302" y="1731172"/>
                  <a:pt x="1392302" y="1731172"/>
                  <a:pt x="1357041" y="1766870"/>
                </a:cubicBezTo>
                <a:cubicBezTo>
                  <a:pt x="1354429" y="1769046"/>
                  <a:pt x="1351381" y="1770352"/>
                  <a:pt x="1348334" y="1770352"/>
                </a:cubicBezTo>
                <a:cubicBezTo>
                  <a:pt x="1345287" y="1770352"/>
                  <a:pt x="1342239" y="1769046"/>
                  <a:pt x="1339627" y="1766870"/>
                </a:cubicBezTo>
                <a:cubicBezTo>
                  <a:pt x="1339627" y="1766870"/>
                  <a:pt x="1339627" y="1766870"/>
                  <a:pt x="875566" y="1302807"/>
                </a:cubicBezTo>
                <a:cubicBezTo>
                  <a:pt x="873389" y="1300195"/>
                  <a:pt x="872083" y="1297148"/>
                  <a:pt x="872083" y="1294101"/>
                </a:cubicBezTo>
                <a:cubicBezTo>
                  <a:pt x="872083" y="1291054"/>
                  <a:pt x="873389" y="1288006"/>
                  <a:pt x="875566" y="1285394"/>
                </a:cubicBezTo>
                <a:cubicBezTo>
                  <a:pt x="875566" y="1285394"/>
                  <a:pt x="875566" y="1285394"/>
                  <a:pt x="911263" y="1250133"/>
                </a:cubicBezTo>
                <a:close/>
                <a:moveTo>
                  <a:pt x="2197216" y="1250125"/>
                </a:moveTo>
                <a:cubicBezTo>
                  <a:pt x="2202005" y="1245344"/>
                  <a:pt x="2209842" y="1245344"/>
                  <a:pt x="2214631" y="1250125"/>
                </a:cubicBezTo>
                <a:cubicBezTo>
                  <a:pt x="2214631" y="1250125"/>
                  <a:pt x="2214631" y="1250125"/>
                  <a:pt x="2424314" y="1459346"/>
                </a:cubicBezTo>
                <a:lnTo>
                  <a:pt x="2430120" y="1465139"/>
                </a:lnTo>
                <a:lnTo>
                  <a:pt x="2430120" y="1569952"/>
                </a:lnTo>
                <a:lnTo>
                  <a:pt x="2369332" y="1509276"/>
                </a:lnTo>
                <a:cubicBezTo>
                  <a:pt x="2304615" y="1444678"/>
                  <a:pt x="2235584" y="1375773"/>
                  <a:pt x="2161950" y="1302274"/>
                </a:cubicBezTo>
                <a:cubicBezTo>
                  <a:pt x="2159338" y="1300101"/>
                  <a:pt x="2158467" y="1297059"/>
                  <a:pt x="2158467" y="1294017"/>
                </a:cubicBezTo>
                <a:cubicBezTo>
                  <a:pt x="2158467" y="1290975"/>
                  <a:pt x="2159338" y="1287498"/>
                  <a:pt x="2161950" y="1285326"/>
                </a:cubicBezTo>
                <a:cubicBezTo>
                  <a:pt x="2161950" y="1285326"/>
                  <a:pt x="2161950" y="1285326"/>
                  <a:pt x="2197216" y="1250125"/>
                </a:cubicBezTo>
                <a:close/>
                <a:moveTo>
                  <a:pt x="2430121" y="589429"/>
                </a:moveTo>
                <a:lnTo>
                  <a:pt x="2430121" y="694442"/>
                </a:lnTo>
                <a:lnTo>
                  <a:pt x="2416237" y="708305"/>
                </a:lnTo>
                <a:cubicBezTo>
                  <a:pt x="2190622" y="933583"/>
                  <a:pt x="1912941" y="1210848"/>
                  <a:pt x="1571180" y="1552097"/>
                </a:cubicBezTo>
                <a:cubicBezTo>
                  <a:pt x="1569003" y="1554272"/>
                  <a:pt x="1565955" y="1555576"/>
                  <a:pt x="1562907" y="1555576"/>
                </a:cubicBezTo>
                <a:cubicBezTo>
                  <a:pt x="1559423" y="1555576"/>
                  <a:pt x="1556375" y="1554272"/>
                  <a:pt x="1554198" y="1552097"/>
                </a:cubicBezTo>
                <a:cubicBezTo>
                  <a:pt x="1554198" y="1552097"/>
                  <a:pt x="1554198" y="1552097"/>
                  <a:pt x="1518928" y="1516871"/>
                </a:cubicBezTo>
                <a:cubicBezTo>
                  <a:pt x="1514138" y="1512088"/>
                  <a:pt x="1514138" y="1504260"/>
                  <a:pt x="1518928" y="1499476"/>
                </a:cubicBezTo>
                <a:cubicBezTo>
                  <a:pt x="1518928" y="1499476"/>
                  <a:pt x="1518928" y="1499476"/>
                  <a:pt x="2387863" y="631634"/>
                </a:cubicBezTo>
                <a:close/>
                <a:moveTo>
                  <a:pt x="2430121" y="374810"/>
                </a:moveTo>
                <a:lnTo>
                  <a:pt x="2430121" y="480053"/>
                </a:lnTo>
                <a:lnTo>
                  <a:pt x="2360991" y="549094"/>
                </a:lnTo>
                <a:cubicBezTo>
                  <a:pt x="2131987" y="777805"/>
                  <a:pt x="1838861" y="1070556"/>
                  <a:pt x="1463660" y="1445276"/>
                </a:cubicBezTo>
                <a:cubicBezTo>
                  <a:pt x="1461483" y="1447451"/>
                  <a:pt x="1458435" y="1448755"/>
                  <a:pt x="1454951" y="1448755"/>
                </a:cubicBezTo>
                <a:cubicBezTo>
                  <a:pt x="1451903" y="1448755"/>
                  <a:pt x="1448855" y="1447451"/>
                  <a:pt x="1446678" y="1445276"/>
                </a:cubicBezTo>
                <a:cubicBezTo>
                  <a:pt x="1446678" y="1445276"/>
                  <a:pt x="1446678" y="1445276"/>
                  <a:pt x="1410972" y="1409616"/>
                </a:cubicBezTo>
                <a:cubicBezTo>
                  <a:pt x="1406182" y="1404832"/>
                  <a:pt x="1406182" y="1397439"/>
                  <a:pt x="1410972" y="1392655"/>
                </a:cubicBezTo>
                <a:cubicBezTo>
                  <a:pt x="1410972" y="1392655"/>
                  <a:pt x="1410972" y="1392655"/>
                  <a:pt x="2330967" y="473837"/>
                </a:cubicBezTo>
                <a:close/>
                <a:moveTo>
                  <a:pt x="2430121" y="160281"/>
                </a:moveTo>
                <a:lnTo>
                  <a:pt x="2430121" y="265344"/>
                </a:lnTo>
                <a:lnTo>
                  <a:pt x="2285840" y="409389"/>
                </a:lnTo>
                <a:cubicBezTo>
                  <a:pt x="2059758" y="635102"/>
                  <a:pt x="1758315" y="936053"/>
                  <a:pt x="1356391" y="1337321"/>
                </a:cubicBezTo>
                <a:cubicBezTo>
                  <a:pt x="1354214" y="1339495"/>
                  <a:pt x="1351167" y="1340799"/>
                  <a:pt x="1348120" y="1340799"/>
                </a:cubicBezTo>
                <a:cubicBezTo>
                  <a:pt x="1345072" y="1340799"/>
                  <a:pt x="1341590" y="1339495"/>
                  <a:pt x="1339413" y="1337321"/>
                </a:cubicBezTo>
                <a:cubicBezTo>
                  <a:pt x="1339413" y="1337321"/>
                  <a:pt x="1339413" y="1337321"/>
                  <a:pt x="1304151" y="1302107"/>
                </a:cubicBezTo>
                <a:cubicBezTo>
                  <a:pt x="1299362" y="1297325"/>
                  <a:pt x="1299362" y="1289499"/>
                  <a:pt x="1304151" y="1284717"/>
                </a:cubicBezTo>
                <a:cubicBezTo>
                  <a:pt x="1304151" y="1284717"/>
                  <a:pt x="1304151" y="1284717"/>
                  <a:pt x="2380890" y="209444"/>
                </a:cubicBezTo>
                <a:close/>
                <a:moveTo>
                  <a:pt x="216020" y="1815"/>
                </a:moveTo>
                <a:lnTo>
                  <a:pt x="321319" y="1815"/>
                </a:lnTo>
                <a:lnTo>
                  <a:pt x="1069741" y="749087"/>
                </a:lnTo>
                <a:cubicBezTo>
                  <a:pt x="1072352" y="751694"/>
                  <a:pt x="1073222" y="754735"/>
                  <a:pt x="1073222" y="757776"/>
                </a:cubicBezTo>
                <a:cubicBezTo>
                  <a:pt x="1073222" y="760817"/>
                  <a:pt x="1072352" y="763858"/>
                  <a:pt x="1069741" y="766465"/>
                </a:cubicBezTo>
                <a:cubicBezTo>
                  <a:pt x="1069741" y="766465"/>
                  <a:pt x="1069741" y="766465"/>
                  <a:pt x="1034497" y="801655"/>
                </a:cubicBezTo>
                <a:cubicBezTo>
                  <a:pt x="1031886" y="804262"/>
                  <a:pt x="1028840" y="805565"/>
                  <a:pt x="1025794" y="805565"/>
                </a:cubicBezTo>
                <a:cubicBezTo>
                  <a:pt x="1022748" y="805565"/>
                  <a:pt x="1019703" y="804262"/>
                  <a:pt x="1017092" y="801655"/>
                </a:cubicBezTo>
                <a:cubicBezTo>
                  <a:pt x="1017092" y="801655"/>
                  <a:pt x="1017092" y="801655"/>
                  <a:pt x="300308" y="85973"/>
                </a:cubicBezTo>
                <a:close/>
                <a:moveTo>
                  <a:pt x="2162216" y="1"/>
                </a:moveTo>
                <a:lnTo>
                  <a:pt x="2266876" y="1"/>
                </a:lnTo>
                <a:lnTo>
                  <a:pt x="2195303" y="71501"/>
                </a:lnTo>
                <a:cubicBezTo>
                  <a:pt x="1991184" y="275413"/>
                  <a:pt x="1664593" y="601671"/>
                  <a:pt x="1142048" y="1123684"/>
                </a:cubicBezTo>
                <a:cubicBezTo>
                  <a:pt x="1139436" y="1125858"/>
                  <a:pt x="1136389" y="1127162"/>
                  <a:pt x="1133342" y="1127162"/>
                </a:cubicBezTo>
                <a:cubicBezTo>
                  <a:pt x="1130294" y="1127162"/>
                  <a:pt x="1127247" y="1125858"/>
                  <a:pt x="1124635" y="1123684"/>
                </a:cubicBezTo>
                <a:cubicBezTo>
                  <a:pt x="1124635" y="1123684"/>
                  <a:pt x="1124635" y="1123684"/>
                  <a:pt x="1089375" y="1088470"/>
                </a:cubicBezTo>
                <a:cubicBezTo>
                  <a:pt x="1084586" y="1083688"/>
                  <a:pt x="1084586" y="1075863"/>
                  <a:pt x="1089375" y="1071081"/>
                </a:cubicBezTo>
                <a:cubicBezTo>
                  <a:pt x="1089375" y="1071081"/>
                  <a:pt x="1089375" y="1071081"/>
                  <a:pt x="2126837" y="35322"/>
                </a:cubicBezTo>
                <a:close/>
                <a:moveTo>
                  <a:pt x="857859" y="1"/>
                </a:moveTo>
                <a:lnTo>
                  <a:pt x="963255" y="1"/>
                </a:lnTo>
                <a:lnTo>
                  <a:pt x="1045002" y="81536"/>
                </a:lnTo>
                <a:cubicBezTo>
                  <a:pt x="1137725" y="174018"/>
                  <a:pt x="1251845" y="287842"/>
                  <a:pt x="1392301" y="427934"/>
                </a:cubicBezTo>
                <a:cubicBezTo>
                  <a:pt x="1397092" y="432712"/>
                  <a:pt x="1397092" y="440531"/>
                  <a:pt x="1392301" y="444875"/>
                </a:cubicBezTo>
                <a:cubicBezTo>
                  <a:pt x="1392301" y="444875"/>
                  <a:pt x="1392301" y="444875"/>
                  <a:pt x="1357024" y="480495"/>
                </a:cubicBezTo>
                <a:cubicBezTo>
                  <a:pt x="1354411" y="483101"/>
                  <a:pt x="1351362" y="483970"/>
                  <a:pt x="1348314" y="483970"/>
                </a:cubicBezTo>
                <a:cubicBezTo>
                  <a:pt x="1345265" y="483970"/>
                  <a:pt x="1342216" y="483101"/>
                  <a:pt x="1339603" y="480495"/>
                </a:cubicBezTo>
                <a:cubicBezTo>
                  <a:pt x="1339603" y="480495"/>
                  <a:pt x="1339603" y="480495"/>
                  <a:pt x="937805" y="79739"/>
                </a:cubicBezTo>
                <a:close/>
                <a:moveTo>
                  <a:pt x="642600" y="1"/>
                </a:moveTo>
                <a:lnTo>
                  <a:pt x="747960" y="1"/>
                </a:lnTo>
                <a:lnTo>
                  <a:pt x="1284346" y="535823"/>
                </a:lnTo>
                <a:cubicBezTo>
                  <a:pt x="1289135" y="540172"/>
                  <a:pt x="1289135" y="548000"/>
                  <a:pt x="1284346" y="552784"/>
                </a:cubicBezTo>
                <a:cubicBezTo>
                  <a:pt x="1284346" y="552784"/>
                  <a:pt x="1284346" y="552784"/>
                  <a:pt x="1248646" y="588447"/>
                </a:cubicBezTo>
                <a:cubicBezTo>
                  <a:pt x="1246469" y="590621"/>
                  <a:pt x="1243421" y="591926"/>
                  <a:pt x="1240373" y="591926"/>
                </a:cubicBezTo>
                <a:cubicBezTo>
                  <a:pt x="1236891" y="591926"/>
                  <a:pt x="1233843" y="590621"/>
                  <a:pt x="1231666" y="588447"/>
                </a:cubicBezTo>
                <a:cubicBezTo>
                  <a:pt x="1231666" y="588447"/>
                  <a:pt x="1231666" y="588447"/>
                  <a:pt x="657963" y="15348"/>
                </a:cubicBezTo>
                <a:close/>
                <a:moveTo>
                  <a:pt x="428423" y="1"/>
                </a:moveTo>
                <a:lnTo>
                  <a:pt x="533826" y="1"/>
                </a:lnTo>
                <a:lnTo>
                  <a:pt x="1177524" y="642652"/>
                </a:lnTo>
                <a:cubicBezTo>
                  <a:pt x="1182315" y="647435"/>
                  <a:pt x="1182315" y="654827"/>
                  <a:pt x="1177524" y="659611"/>
                </a:cubicBezTo>
                <a:cubicBezTo>
                  <a:pt x="1177524" y="659611"/>
                  <a:pt x="1177524" y="659611"/>
                  <a:pt x="1141809" y="695267"/>
                </a:cubicBezTo>
                <a:cubicBezTo>
                  <a:pt x="1139631" y="697442"/>
                  <a:pt x="1136582" y="698746"/>
                  <a:pt x="1133098" y="698746"/>
                </a:cubicBezTo>
                <a:cubicBezTo>
                  <a:pt x="1130049" y="698746"/>
                  <a:pt x="1127000" y="697442"/>
                  <a:pt x="1124823" y="695267"/>
                </a:cubicBezTo>
                <a:cubicBezTo>
                  <a:pt x="1124823" y="695267"/>
                  <a:pt x="1124823" y="695267"/>
                  <a:pt x="479106" y="50601"/>
                </a:cubicBezTo>
                <a:close/>
                <a:moveTo>
                  <a:pt x="2375715" y="0"/>
                </a:moveTo>
                <a:lnTo>
                  <a:pt x="2430121" y="0"/>
                </a:lnTo>
                <a:lnTo>
                  <a:pt x="2430121" y="50864"/>
                </a:lnTo>
                <a:lnTo>
                  <a:pt x="2383032" y="97916"/>
                </a:lnTo>
                <a:cubicBezTo>
                  <a:pt x="2163365" y="317410"/>
                  <a:pt x="1811897" y="668599"/>
                  <a:pt x="1249549" y="1230503"/>
                </a:cubicBezTo>
                <a:cubicBezTo>
                  <a:pt x="1247373" y="1232677"/>
                  <a:pt x="1244327" y="1233981"/>
                  <a:pt x="1240846" y="1233981"/>
                </a:cubicBezTo>
                <a:cubicBezTo>
                  <a:pt x="1237800" y="1233981"/>
                  <a:pt x="1234753" y="1232677"/>
                  <a:pt x="1232578" y="1230503"/>
                </a:cubicBezTo>
                <a:cubicBezTo>
                  <a:pt x="1232578" y="1230503"/>
                  <a:pt x="1232578" y="1230503"/>
                  <a:pt x="1196894" y="1194847"/>
                </a:cubicBezTo>
                <a:cubicBezTo>
                  <a:pt x="1192542" y="1190064"/>
                  <a:pt x="1192542" y="1182672"/>
                  <a:pt x="1196894" y="1177889"/>
                </a:cubicBezTo>
                <a:cubicBezTo>
                  <a:pt x="1196894" y="1177889"/>
                  <a:pt x="1196894" y="1177889"/>
                  <a:pt x="2313032" y="62633"/>
                </a:cubicBezTo>
                <a:close/>
                <a:moveTo>
                  <a:pt x="0" y="0"/>
                </a:moveTo>
                <a:lnTo>
                  <a:pt x="105325" y="0"/>
                </a:lnTo>
                <a:lnTo>
                  <a:pt x="962921" y="856323"/>
                </a:lnTo>
                <a:cubicBezTo>
                  <a:pt x="965097" y="858496"/>
                  <a:pt x="966403" y="861538"/>
                  <a:pt x="966403" y="864580"/>
                </a:cubicBezTo>
                <a:cubicBezTo>
                  <a:pt x="966403" y="868057"/>
                  <a:pt x="965097" y="871099"/>
                  <a:pt x="962921" y="873272"/>
                </a:cubicBezTo>
                <a:cubicBezTo>
                  <a:pt x="962921" y="873272"/>
                  <a:pt x="962921" y="873272"/>
                  <a:pt x="927233" y="908908"/>
                </a:cubicBezTo>
                <a:cubicBezTo>
                  <a:pt x="925056" y="911080"/>
                  <a:pt x="922010" y="912384"/>
                  <a:pt x="918963" y="912384"/>
                </a:cubicBezTo>
                <a:cubicBezTo>
                  <a:pt x="915481" y="912384"/>
                  <a:pt x="912435" y="911080"/>
                  <a:pt x="910259" y="908908"/>
                </a:cubicBezTo>
                <a:cubicBezTo>
                  <a:pt x="910259" y="908908"/>
                  <a:pt x="910259" y="908908"/>
                  <a:pt x="121275" y="1210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96A345-B2B3-45A4-8058-5B508F398F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756999" y="3251200"/>
            <a:ext cx="6678000" cy="3556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Thank you for your attention</a:t>
            </a:r>
            <a:endParaRPr lang="en-US" noProof="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48CA0E5-926A-4FE8-B3B8-028147650F26}"/>
              </a:ext>
            </a:extLst>
          </p:cNvPr>
          <p:cNvSpPr txBox="1"/>
          <p:nvPr/>
        </p:nvSpPr>
        <p:spPr bwMode="white">
          <a:xfrm>
            <a:off x="3430436" y="5501200"/>
            <a:ext cx="5331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noProof="0">
                <a:solidFill>
                  <a:schemeClr val="bg1"/>
                </a:solidFill>
              </a:rPr>
              <a:t>www.malvernpanalytical.com</a:t>
            </a:r>
            <a:endParaRPr lang="en-US" sz="1400" noProof="0" dirty="0">
              <a:solidFill>
                <a:schemeClr val="bg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8F64F8A-BE58-4CD0-BA01-852E03AF3C98}"/>
              </a:ext>
            </a:extLst>
          </p:cNvPr>
          <p:cNvSpPr txBox="1">
            <a:spLocks noChangeAspect="1"/>
          </p:cNvSpPr>
          <p:nvPr/>
        </p:nvSpPr>
        <p:spPr bwMode="gray">
          <a:xfrm rot="16200000">
            <a:off x="8673000" y="3336667"/>
            <a:ext cx="6858000" cy="184666"/>
          </a:xfrm>
          <a:prstGeom prst="rect">
            <a:avLst/>
          </a:prstGeom>
          <a:solidFill>
            <a:srgbClr val="CCCCCC"/>
          </a:solidFill>
        </p:spPr>
        <p:txBody>
          <a:bodyPr wrap="square" lIns="306000" tIns="0" rIns="0" bIns="0" rtlCol="0" anchor="ctr" anchorCtr="0">
            <a:spAutoFit/>
          </a:bodyPr>
          <a:lstStyle/>
          <a:p>
            <a:r>
              <a:rPr lang="en-US" sz="1200" b="0" cap="none" baseline="0" noProof="1">
                <a:solidFill>
                  <a:srgbClr val="FFFFFF"/>
                </a:solidFill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91242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AE49-34C5-4F74-A705-5BE834AFB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C4124-E58E-41AA-899A-AD3780361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40B4A-35DC-4257-9E3B-E1142465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550D-5840-44A5-A83E-6710B56FB67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94577-5115-4531-961A-E48B0794F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A22F7-19CC-4444-B992-8A8382B9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84D8-8BC1-4851-AD8E-8027D7A4E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84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>
            <a:extLst>
              <a:ext uri="{FF2B5EF4-FFF2-40B4-BE49-F238E27FC236}">
                <a16:creationId xmlns:a16="http://schemas.microsoft.com/office/drawing/2014/main" id="{77D719FB-3CED-4654-BA29-19BC6A782866}"/>
              </a:ext>
            </a:extLst>
          </p:cNvPr>
          <p:cNvSpPr/>
          <p:nvPr userDrawn="1"/>
        </p:nvSpPr>
        <p:spPr bwMode="white">
          <a:xfrm>
            <a:off x="1" y="0"/>
            <a:ext cx="12192000" cy="17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663396EC-7957-4D59-96BD-5D4313C90ADF}"/>
              </a:ext>
            </a:extLst>
          </p:cNvPr>
          <p:cNvSpPr/>
          <p:nvPr userDrawn="1"/>
        </p:nvSpPr>
        <p:spPr bwMode="gray">
          <a:xfrm>
            <a:off x="1" y="1728000"/>
            <a:ext cx="12191999" cy="2160000"/>
          </a:xfrm>
          <a:custGeom>
            <a:avLst/>
            <a:gdLst>
              <a:gd name="connsiteX0" fmla="*/ 842068 w 12191999"/>
              <a:gd name="connsiteY0" fmla="*/ 0 h 2160000"/>
              <a:gd name="connsiteX1" fmla="*/ 12191999 w 12191999"/>
              <a:gd name="connsiteY1" fmla="*/ 0 h 2160000"/>
              <a:gd name="connsiteX2" fmla="*/ 12191999 w 12191999"/>
              <a:gd name="connsiteY2" fmla="*/ 2160000 h 2160000"/>
              <a:gd name="connsiteX3" fmla="*/ 0 w 12191999"/>
              <a:gd name="connsiteY3" fmla="*/ 2160000 h 2160000"/>
              <a:gd name="connsiteX4" fmla="*/ 0 w 12191999"/>
              <a:gd name="connsiteY4" fmla="*/ 842067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60000">
                <a:moveTo>
                  <a:pt x="842068" y="0"/>
                </a:moveTo>
                <a:lnTo>
                  <a:pt x="12191999" y="0"/>
                </a:lnTo>
                <a:lnTo>
                  <a:pt x="12191999" y="2160000"/>
                </a:lnTo>
                <a:lnTo>
                  <a:pt x="0" y="2160000"/>
                </a:lnTo>
                <a:lnTo>
                  <a:pt x="0" y="84206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A4BDA3-558F-49F5-A51E-EC110CC1F227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990000" y="2076107"/>
            <a:ext cx="6678000" cy="812800"/>
          </a:xfrm>
        </p:spPr>
        <p:txBody>
          <a:bodyPr anchor="b">
            <a:noAutofit/>
          </a:bodyPr>
          <a:lstStyle>
            <a:lvl1pPr algn="l">
              <a:lnSpc>
                <a:spcPts val="32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70EDAEA-CCFB-4C30-93DF-693A94D9337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990000" y="2988000"/>
            <a:ext cx="6678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8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7024EEF7-98A7-45C2-B82C-6A2154235A8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3888000"/>
            <a:ext cx="12192000" cy="2970000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125" name="Uitsnede">
            <a:extLst>
              <a:ext uri="{FF2B5EF4-FFF2-40B4-BE49-F238E27FC236}">
                <a16:creationId xmlns:a16="http://schemas.microsoft.com/office/drawing/2014/main" id="{B5FA9C13-0E65-4BC3-A61B-125FDA5D40EB}"/>
              </a:ext>
            </a:extLst>
          </p:cNvPr>
          <p:cNvSpPr>
            <a:spLocks/>
          </p:cNvSpPr>
          <p:nvPr userDrawn="1"/>
        </p:nvSpPr>
        <p:spPr bwMode="ltGray">
          <a:xfrm>
            <a:off x="9761880" y="1729136"/>
            <a:ext cx="2430121" cy="2153517"/>
          </a:xfrm>
          <a:custGeom>
            <a:avLst/>
            <a:gdLst>
              <a:gd name="connsiteX0" fmla="*/ 52378 w 2430121"/>
              <a:gd name="connsiteY0" fmla="*/ 2106956 h 2153517"/>
              <a:gd name="connsiteX1" fmla="*/ 69377 w 2430121"/>
              <a:gd name="connsiteY1" fmla="*/ 2106956 h 2153517"/>
              <a:gd name="connsiteX2" fmla="*/ 116077 w 2430121"/>
              <a:gd name="connsiteY2" fmla="*/ 2153517 h 2153517"/>
              <a:gd name="connsiteX3" fmla="*/ 16637 w 2430121"/>
              <a:gd name="connsiteY3" fmla="*/ 2153517 h 2153517"/>
              <a:gd name="connsiteX4" fmla="*/ 16637 w 2430121"/>
              <a:gd name="connsiteY4" fmla="*/ 2142157 h 2153517"/>
              <a:gd name="connsiteX5" fmla="*/ 52378 w 2430121"/>
              <a:gd name="connsiteY5" fmla="*/ 2106956 h 2153517"/>
              <a:gd name="connsiteX6" fmla="*/ 1340971 w 2430121"/>
              <a:gd name="connsiteY6" fmla="*/ 2105386 h 2153517"/>
              <a:gd name="connsiteX7" fmla="*/ 1357943 w 2430121"/>
              <a:gd name="connsiteY7" fmla="*/ 2105386 h 2153517"/>
              <a:gd name="connsiteX8" fmla="*/ 1406141 w 2430121"/>
              <a:gd name="connsiteY8" fmla="*/ 2153517 h 2153517"/>
              <a:gd name="connsiteX9" fmla="*/ 1305286 w 2430121"/>
              <a:gd name="connsiteY9" fmla="*/ 2153517 h 2153517"/>
              <a:gd name="connsiteX10" fmla="*/ 1305286 w 2430121"/>
              <a:gd name="connsiteY10" fmla="*/ 2141021 h 2153517"/>
              <a:gd name="connsiteX11" fmla="*/ 1340971 w 2430121"/>
              <a:gd name="connsiteY11" fmla="*/ 2105386 h 2153517"/>
              <a:gd name="connsiteX12" fmla="*/ 1446708 w 2430121"/>
              <a:gd name="connsiteY12" fmla="*/ 1998573 h 2153517"/>
              <a:gd name="connsiteX13" fmla="*/ 1463702 w 2430121"/>
              <a:gd name="connsiteY13" fmla="*/ 1998573 h 2153517"/>
              <a:gd name="connsiteX14" fmla="*/ 1618814 w 2430121"/>
              <a:gd name="connsiteY14" fmla="*/ 2153517 h 2153517"/>
              <a:gd name="connsiteX15" fmla="*/ 1513363 w 2430121"/>
              <a:gd name="connsiteY15" fmla="*/ 2153517 h 2153517"/>
              <a:gd name="connsiteX16" fmla="*/ 1486221 w 2430121"/>
              <a:gd name="connsiteY16" fmla="*/ 2126405 h 2153517"/>
              <a:gd name="connsiteX17" fmla="*/ 1410976 w 2430121"/>
              <a:gd name="connsiteY17" fmla="*/ 2051241 h 2153517"/>
              <a:gd name="connsiteX18" fmla="*/ 1410976 w 2430121"/>
              <a:gd name="connsiteY18" fmla="*/ 2034265 h 2153517"/>
              <a:gd name="connsiteX19" fmla="*/ 1446708 w 2430121"/>
              <a:gd name="connsiteY19" fmla="*/ 1998573 h 2153517"/>
              <a:gd name="connsiteX20" fmla="*/ 162361 w 2430121"/>
              <a:gd name="connsiteY20" fmla="*/ 1997867 h 2153517"/>
              <a:gd name="connsiteX21" fmla="*/ 179328 w 2430121"/>
              <a:gd name="connsiteY21" fmla="*/ 1997867 h 2153517"/>
              <a:gd name="connsiteX22" fmla="*/ 335032 w 2430121"/>
              <a:gd name="connsiteY22" fmla="*/ 2153517 h 2153517"/>
              <a:gd name="connsiteX23" fmla="*/ 229753 w 2430121"/>
              <a:gd name="connsiteY23" fmla="*/ 2153517 h 2153517"/>
              <a:gd name="connsiteX24" fmla="*/ 201811 w 2430121"/>
              <a:gd name="connsiteY24" fmla="*/ 2125585 h 2153517"/>
              <a:gd name="connsiteX25" fmla="*/ 126688 w 2430121"/>
              <a:gd name="connsiteY25" fmla="*/ 2050488 h 2153517"/>
              <a:gd name="connsiteX26" fmla="*/ 123208 w 2430121"/>
              <a:gd name="connsiteY26" fmla="*/ 2041790 h 2153517"/>
              <a:gd name="connsiteX27" fmla="*/ 126688 w 2430121"/>
              <a:gd name="connsiteY27" fmla="*/ 2033527 h 2153517"/>
              <a:gd name="connsiteX28" fmla="*/ 162361 w 2430121"/>
              <a:gd name="connsiteY28" fmla="*/ 1997867 h 2153517"/>
              <a:gd name="connsiteX29" fmla="*/ 1554480 w 2430121"/>
              <a:gd name="connsiteY29" fmla="*/ 1891047 h 2153517"/>
              <a:gd name="connsiteX30" fmla="*/ 1571904 w 2430121"/>
              <a:gd name="connsiteY30" fmla="*/ 1891047 h 2153517"/>
              <a:gd name="connsiteX31" fmla="*/ 1834758 w 2430121"/>
              <a:gd name="connsiteY31" fmla="*/ 2153517 h 2153517"/>
              <a:gd name="connsiteX32" fmla="*/ 1729342 w 2430121"/>
              <a:gd name="connsiteY32" fmla="*/ 2153517 h 2153517"/>
              <a:gd name="connsiteX33" fmla="*/ 1695904 w 2430121"/>
              <a:gd name="connsiteY33" fmla="*/ 2120128 h 2153517"/>
              <a:gd name="connsiteX34" fmla="*/ 1519196 w 2430121"/>
              <a:gd name="connsiteY34" fmla="*/ 1943678 h 2153517"/>
              <a:gd name="connsiteX35" fmla="*/ 1515276 w 2430121"/>
              <a:gd name="connsiteY35" fmla="*/ 1934979 h 2153517"/>
              <a:gd name="connsiteX36" fmla="*/ 1519196 w 2430121"/>
              <a:gd name="connsiteY36" fmla="*/ 1926279 h 2153517"/>
              <a:gd name="connsiteX37" fmla="*/ 1554480 w 2430121"/>
              <a:gd name="connsiteY37" fmla="*/ 1891047 h 2153517"/>
              <a:gd name="connsiteX38" fmla="*/ 268942 w 2430121"/>
              <a:gd name="connsiteY38" fmla="*/ 1890607 h 2153517"/>
              <a:gd name="connsiteX39" fmla="*/ 285920 w 2430121"/>
              <a:gd name="connsiteY39" fmla="*/ 1890607 h 2153517"/>
              <a:gd name="connsiteX40" fmla="*/ 549400 w 2430121"/>
              <a:gd name="connsiteY40" fmla="*/ 2153517 h 2153517"/>
              <a:gd name="connsiteX41" fmla="*/ 443812 w 2430121"/>
              <a:gd name="connsiteY41" fmla="*/ 2153517 h 2153517"/>
              <a:gd name="connsiteX42" fmla="*/ 386565 w 2430121"/>
              <a:gd name="connsiteY42" fmla="*/ 2096447 h 2153517"/>
              <a:gd name="connsiteX43" fmla="*/ 233245 w 2430121"/>
              <a:gd name="connsiteY43" fmla="*/ 1943602 h 2153517"/>
              <a:gd name="connsiteX44" fmla="*/ 233245 w 2430121"/>
              <a:gd name="connsiteY44" fmla="*/ 1926227 h 2153517"/>
              <a:gd name="connsiteX45" fmla="*/ 268942 w 2430121"/>
              <a:gd name="connsiteY45" fmla="*/ 1890607 h 2153517"/>
              <a:gd name="connsiteX46" fmla="*/ 375750 w 2430121"/>
              <a:gd name="connsiteY46" fmla="*/ 1784228 h 2153517"/>
              <a:gd name="connsiteX47" fmla="*/ 393157 w 2430121"/>
              <a:gd name="connsiteY47" fmla="*/ 1784228 h 2153517"/>
              <a:gd name="connsiteX48" fmla="*/ 762634 w 2430121"/>
              <a:gd name="connsiteY48" fmla="*/ 2153517 h 2153517"/>
              <a:gd name="connsiteX49" fmla="*/ 657318 w 2430121"/>
              <a:gd name="connsiteY49" fmla="*/ 2153517 h 2153517"/>
              <a:gd name="connsiteX50" fmla="*/ 653663 w 2430121"/>
              <a:gd name="connsiteY50" fmla="*/ 2149864 h 2153517"/>
              <a:gd name="connsiteX51" fmla="*/ 340499 w 2430121"/>
              <a:gd name="connsiteY51" fmla="*/ 1836859 h 2153517"/>
              <a:gd name="connsiteX52" fmla="*/ 340499 w 2430121"/>
              <a:gd name="connsiteY52" fmla="*/ 1819895 h 2153517"/>
              <a:gd name="connsiteX53" fmla="*/ 375750 w 2430121"/>
              <a:gd name="connsiteY53" fmla="*/ 1784228 h 2153517"/>
              <a:gd name="connsiteX54" fmla="*/ 1670818 w 2430121"/>
              <a:gd name="connsiteY54" fmla="*/ 1780580 h 2153517"/>
              <a:gd name="connsiteX55" fmla="*/ 1679518 w 2430121"/>
              <a:gd name="connsiteY55" fmla="*/ 1784057 h 2153517"/>
              <a:gd name="connsiteX56" fmla="*/ 2048097 w 2430121"/>
              <a:gd name="connsiteY56" fmla="*/ 2153517 h 2153517"/>
              <a:gd name="connsiteX57" fmla="*/ 1943215 w 2430121"/>
              <a:gd name="connsiteY57" fmla="*/ 2153517 h 2153517"/>
              <a:gd name="connsiteX58" fmla="*/ 1924163 w 2430121"/>
              <a:gd name="connsiteY58" fmla="*/ 2134432 h 2153517"/>
              <a:gd name="connsiteX59" fmla="*/ 1626881 w 2430121"/>
              <a:gd name="connsiteY59" fmla="*/ 1836641 h 2153517"/>
              <a:gd name="connsiteX60" fmla="*/ 1626881 w 2430121"/>
              <a:gd name="connsiteY60" fmla="*/ 1819692 h 2153517"/>
              <a:gd name="connsiteX61" fmla="*/ 1662552 w 2430121"/>
              <a:gd name="connsiteY61" fmla="*/ 1784057 h 2153517"/>
              <a:gd name="connsiteX62" fmla="*/ 1670818 w 2430121"/>
              <a:gd name="connsiteY62" fmla="*/ 1780580 h 2153517"/>
              <a:gd name="connsiteX63" fmla="*/ 1768283 w 2430121"/>
              <a:gd name="connsiteY63" fmla="*/ 1678538 h 2153517"/>
              <a:gd name="connsiteX64" fmla="*/ 1785268 w 2430121"/>
              <a:gd name="connsiteY64" fmla="*/ 1678538 h 2153517"/>
              <a:gd name="connsiteX65" fmla="*/ 2261482 w 2430121"/>
              <a:gd name="connsiteY65" fmla="*/ 2153517 h 2153517"/>
              <a:gd name="connsiteX66" fmla="*/ 2156086 w 2430121"/>
              <a:gd name="connsiteY66" fmla="*/ 2153517 h 2153517"/>
              <a:gd name="connsiteX67" fmla="*/ 2079869 w 2430121"/>
              <a:gd name="connsiteY67" fmla="*/ 2077497 h 2153517"/>
              <a:gd name="connsiteX68" fmla="*/ 1732570 w 2430121"/>
              <a:gd name="connsiteY68" fmla="*/ 1731100 h 2153517"/>
              <a:gd name="connsiteX69" fmla="*/ 1732570 w 2430121"/>
              <a:gd name="connsiteY69" fmla="*/ 1714158 h 2153517"/>
              <a:gd name="connsiteX70" fmla="*/ 1768283 w 2430121"/>
              <a:gd name="connsiteY70" fmla="*/ 1678538 h 2153517"/>
              <a:gd name="connsiteX71" fmla="*/ 483004 w 2430121"/>
              <a:gd name="connsiteY71" fmla="*/ 1678107 h 2153517"/>
              <a:gd name="connsiteX72" fmla="*/ 499976 w 2430121"/>
              <a:gd name="connsiteY72" fmla="*/ 1678107 h 2153517"/>
              <a:gd name="connsiteX73" fmla="*/ 963889 w 2430121"/>
              <a:gd name="connsiteY73" fmla="*/ 2141549 h 2153517"/>
              <a:gd name="connsiteX74" fmla="*/ 963889 w 2430121"/>
              <a:gd name="connsiteY74" fmla="*/ 2153517 h 2153517"/>
              <a:gd name="connsiteX75" fmla="*/ 870553 w 2430121"/>
              <a:gd name="connsiteY75" fmla="*/ 2153517 h 2153517"/>
              <a:gd name="connsiteX76" fmla="*/ 853242 w 2430121"/>
              <a:gd name="connsiteY76" fmla="*/ 2136224 h 2153517"/>
              <a:gd name="connsiteX77" fmla="*/ 447318 w 2430121"/>
              <a:gd name="connsiteY77" fmla="*/ 1730712 h 2153517"/>
              <a:gd name="connsiteX78" fmla="*/ 447318 w 2430121"/>
              <a:gd name="connsiteY78" fmla="*/ 1713757 h 2153517"/>
              <a:gd name="connsiteX79" fmla="*/ 483004 w 2430121"/>
              <a:gd name="connsiteY79" fmla="*/ 1678107 h 2153517"/>
              <a:gd name="connsiteX80" fmla="*/ 1876042 w 2430121"/>
              <a:gd name="connsiteY80" fmla="*/ 1570587 h 2153517"/>
              <a:gd name="connsiteX81" fmla="*/ 1893452 w 2430121"/>
              <a:gd name="connsiteY81" fmla="*/ 1570587 h 2153517"/>
              <a:gd name="connsiteX82" fmla="*/ 2430120 w 2430121"/>
              <a:gd name="connsiteY82" fmla="*/ 2106846 h 2153517"/>
              <a:gd name="connsiteX83" fmla="*/ 2430120 w 2430121"/>
              <a:gd name="connsiteY83" fmla="*/ 2153517 h 2153517"/>
              <a:gd name="connsiteX84" fmla="*/ 2371498 w 2430121"/>
              <a:gd name="connsiteY84" fmla="*/ 2153517 h 2153517"/>
              <a:gd name="connsiteX85" fmla="*/ 2312448 w 2430121"/>
              <a:gd name="connsiteY85" fmla="*/ 2094512 h 2153517"/>
              <a:gd name="connsiteX86" fmla="*/ 1840787 w 2430121"/>
              <a:gd name="connsiteY86" fmla="*/ 1623211 h 2153517"/>
              <a:gd name="connsiteX87" fmla="*/ 1836870 w 2430121"/>
              <a:gd name="connsiteY87" fmla="*/ 1614513 h 2153517"/>
              <a:gd name="connsiteX88" fmla="*/ 1840787 w 2430121"/>
              <a:gd name="connsiteY88" fmla="*/ 1605815 h 2153517"/>
              <a:gd name="connsiteX89" fmla="*/ 1876042 w 2430121"/>
              <a:gd name="connsiteY89" fmla="*/ 1570587 h 2153517"/>
              <a:gd name="connsiteX90" fmla="*/ 590536 w 2430121"/>
              <a:gd name="connsiteY90" fmla="*/ 1570147 h 2153517"/>
              <a:gd name="connsiteX91" fmla="*/ 607514 w 2430121"/>
              <a:gd name="connsiteY91" fmla="*/ 1570147 h 2153517"/>
              <a:gd name="connsiteX92" fmla="*/ 1072011 w 2430121"/>
              <a:gd name="connsiteY92" fmla="*/ 2033639 h 2153517"/>
              <a:gd name="connsiteX93" fmla="*/ 1075494 w 2430121"/>
              <a:gd name="connsiteY93" fmla="*/ 2041892 h 2153517"/>
              <a:gd name="connsiteX94" fmla="*/ 1072011 w 2430121"/>
              <a:gd name="connsiteY94" fmla="*/ 2050580 h 2153517"/>
              <a:gd name="connsiteX95" fmla="*/ 1036314 w 2430121"/>
              <a:gd name="connsiteY95" fmla="*/ 2086200 h 2153517"/>
              <a:gd name="connsiteX96" fmla="*/ 1027608 w 2430121"/>
              <a:gd name="connsiteY96" fmla="*/ 2089675 h 2153517"/>
              <a:gd name="connsiteX97" fmla="*/ 1019336 w 2430121"/>
              <a:gd name="connsiteY97" fmla="*/ 2086200 h 2153517"/>
              <a:gd name="connsiteX98" fmla="*/ 554839 w 2430121"/>
              <a:gd name="connsiteY98" fmla="*/ 1622708 h 2153517"/>
              <a:gd name="connsiteX99" fmla="*/ 554839 w 2430121"/>
              <a:gd name="connsiteY99" fmla="*/ 1605767 h 2153517"/>
              <a:gd name="connsiteX100" fmla="*/ 590536 w 2430121"/>
              <a:gd name="connsiteY100" fmla="*/ 1570147 h 2153517"/>
              <a:gd name="connsiteX101" fmla="*/ 697344 w 2430121"/>
              <a:gd name="connsiteY101" fmla="*/ 1463762 h 2153517"/>
              <a:gd name="connsiteX102" fmla="*/ 714751 w 2430121"/>
              <a:gd name="connsiteY102" fmla="*/ 1463762 h 2153517"/>
              <a:gd name="connsiteX103" fmla="*/ 1178664 w 2430121"/>
              <a:gd name="connsiteY103" fmla="*/ 1926820 h 2153517"/>
              <a:gd name="connsiteX104" fmla="*/ 1178664 w 2430121"/>
              <a:gd name="connsiteY104" fmla="*/ 1944196 h 2153517"/>
              <a:gd name="connsiteX105" fmla="*/ 1142978 w 2430121"/>
              <a:gd name="connsiteY105" fmla="*/ 1979381 h 2153517"/>
              <a:gd name="connsiteX106" fmla="*/ 1134274 w 2430121"/>
              <a:gd name="connsiteY106" fmla="*/ 1982856 h 2153517"/>
              <a:gd name="connsiteX107" fmla="*/ 1126006 w 2430121"/>
              <a:gd name="connsiteY107" fmla="*/ 1979381 h 2153517"/>
              <a:gd name="connsiteX108" fmla="*/ 662093 w 2430121"/>
              <a:gd name="connsiteY108" fmla="*/ 1516323 h 2153517"/>
              <a:gd name="connsiteX109" fmla="*/ 662093 w 2430121"/>
              <a:gd name="connsiteY109" fmla="*/ 1499382 h 2153517"/>
              <a:gd name="connsiteX110" fmla="*/ 697344 w 2430121"/>
              <a:gd name="connsiteY110" fmla="*/ 1463762 h 2153517"/>
              <a:gd name="connsiteX111" fmla="*/ 1983060 w 2430121"/>
              <a:gd name="connsiteY111" fmla="*/ 1463333 h 2153517"/>
              <a:gd name="connsiteX112" fmla="*/ 2000046 w 2430121"/>
              <a:gd name="connsiteY112" fmla="*/ 1463333 h 2153517"/>
              <a:gd name="connsiteX113" fmla="*/ 2430120 w 2430121"/>
              <a:gd name="connsiteY113" fmla="*/ 1892707 h 2153517"/>
              <a:gd name="connsiteX114" fmla="*/ 2430120 w 2430121"/>
              <a:gd name="connsiteY114" fmla="*/ 1997937 h 2153517"/>
              <a:gd name="connsiteX115" fmla="*/ 2394217 w 2430121"/>
              <a:gd name="connsiteY115" fmla="*/ 1962093 h 2153517"/>
              <a:gd name="connsiteX116" fmla="*/ 1947345 w 2430121"/>
              <a:gd name="connsiteY116" fmla="*/ 1515948 h 2153517"/>
              <a:gd name="connsiteX117" fmla="*/ 1947345 w 2430121"/>
              <a:gd name="connsiteY117" fmla="*/ 1498989 h 2153517"/>
              <a:gd name="connsiteX118" fmla="*/ 1983060 w 2430121"/>
              <a:gd name="connsiteY118" fmla="*/ 1463333 h 2153517"/>
              <a:gd name="connsiteX119" fmla="*/ 2090826 w 2430121"/>
              <a:gd name="connsiteY119" fmla="*/ 1356945 h 2153517"/>
              <a:gd name="connsiteX120" fmla="*/ 2107803 w 2430121"/>
              <a:gd name="connsiteY120" fmla="*/ 1356945 h 2153517"/>
              <a:gd name="connsiteX121" fmla="*/ 2430120 w 2430121"/>
              <a:gd name="connsiteY121" fmla="*/ 1678608 h 2153517"/>
              <a:gd name="connsiteX122" fmla="*/ 2430120 w 2430121"/>
              <a:gd name="connsiteY122" fmla="*/ 1783763 h 2153517"/>
              <a:gd name="connsiteX123" fmla="*/ 2408607 w 2430121"/>
              <a:gd name="connsiteY123" fmla="*/ 1762294 h 2153517"/>
              <a:gd name="connsiteX124" fmla="*/ 2055130 w 2430121"/>
              <a:gd name="connsiteY124" fmla="*/ 1409533 h 2153517"/>
              <a:gd name="connsiteX125" fmla="*/ 2051647 w 2430121"/>
              <a:gd name="connsiteY125" fmla="*/ 1400841 h 2153517"/>
              <a:gd name="connsiteX126" fmla="*/ 2055130 w 2430121"/>
              <a:gd name="connsiteY126" fmla="*/ 1392583 h 2153517"/>
              <a:gd name="connsiteX127" fmla="*/ 2090826 w 2430121"/>
              <a:gd name="connsiteY127" fmla="*/ 1356945 h 2153517"/>
              <a:gd name="connsiteX128" fmla="*/ 804599 w 2430121"/>
              <a:gd name="connsiteY128" fmla="*/ 1356942 h 2153517"/>
              <a:gd name="connsiteX129" fmla="*/ 821571 w 2430121"/>
              <a:gd name="connsiteY129" fmla="*/ 1356942 h 2153517"/>
              <a:gd name="connsiteX130" fmla="*/ 1285484 w 2430121"/>
              <a:gd name="connsiteY130" fmla="*/ 1820000 h 2153517"/>
              <a:gd name="connsiteX131" fmla="*/ 1285484 w 2430121"/>
              <a:gd name="connsiteY131" fmla="*/ 1836941 h 2153517"/>
              <a:gd name="connsiteX132" fmla="*/ 1249798 w 2430121"/>
              <a:gd name="connsiteY132" fmla="*/ 1872561 h 2153517"/>
              <a:gd name="connsiteX133" fmla="*/ 1241530 w 2430121"/>
              <a:gd name="connsiteY133" fmla="*/ 1876036 h 2153517"/>
              <a:gd name="connsiteX134" fmla="*/ 1232826 w 2430121"/>
              <a:gd name="connsiteY134" fmla="*/ 1872561 h 2153517"/>
              <a:gd name="connsiteX135" fmla="*/ 768913 w 2430121"/>
              <a:gd name="connsiteY135" fmla="*/ 1409503 h 2153517"/>
              <a:gd name="connsiteX136" fmla="*/ 768913 w 2430121"/>
              <a:gd name="connsiteY136" fmla="*/ 1392562 h 2153517"/>
              <a:gd name="connsiteX137" fmla="*/ 804599 w 2430121"/>
              <a:gd name="connsiteY137" fmla="*/ 1356942 h 2153517"/>
              <a:gd name="connsiteX138" fmla="*/ 911263 w 2430121"/>
              <a:gd name="connsiteY138" fmla="*/ 1250133 h 2153517"/>
              <a:gd name="connsiteX139" fmla="*/ 928241 w 2430121"/>
              <a:gd name="connsiteY139" fmla="*/ 1250133 h 2153517"/>
              <a:gd name="connsiteX140" fmla="*/ 1392302 w 2430121"/>
              <a:gd name="connsiteY140" fmla="*/ 1714195 h 2153517"/>
              <a:gd name="connsiteX141" fmla="*/ 1392302 w 2430121"/>
              <a:gd name="connsiteY141" fmla="*/ 1731172 h 2153517"/>
              <a:gd name="connsiteX142" fmla="*/ 1357041 w 2430121"/>
              <a:gd name="connsiteY142" fmla="*/ 1766870 h 2153517"/>
              <a:gd name="connsiteX143" fmla="*/ 1348334 w 2430121"/>
              <a:gd name="connsiteY143" fmla="*/ 1770352 h 2153517"/>
              <a:gd name="connsiteX144" fmla="*/ 1339627 w 2430121"/>
              <a:gd name="connsiteY144" fmla="*/ 1766870 h 2153517"/>
              <a:gd name="connsiteX145" fmla="*/ 875566 w 2430121"/>
              <a:gd name="connsiteY145" fmla="*/ 1302807 h 2153517"/>
              <a:gd name="connsiteX146" fmla="*/ 872083 w 2430121"/>
              <a:gd name="connsiteY146" fmla="*/ 1294101 h 2153517"/>
              <a:gd name="connsiteX147" fmla="*/ 875566 w 2430121"/>
              <a:gd name="connsiteY147" fmla="*/ 1285394 h 2153517"/>
              <a:gd name="connsiteX148" fmla="*/ 911263 w 2430121"/>
              <a:gd name="connsiteY148" fmla="*/ 1250133 h 2153517"/>
              <a:gd name="connsiteX149" fmla="*/ 2197216 w 2430121"/>
              <a:gd name="connsiteY149" fmla="*/ 1250125 h 2153517"/>
              <a:gd name="connsiteX150" fmla="*/ 2214631 w 2430121"/>
              <a:gd name="connsiteY150" fmla="*/ 1250125 h 2153517"/>
              <a:gd name="connsiteX151" fmla="*/ 2424314 w 2430121"/>
              <a:gd name="connsiteY151" fmla="*/ 1459346 h 2153517"/>
              <a:gd name="connsiteX152" fmla="*/ 2430120 w 2430121"/>
              <a:gd name="connsiteY152" fmla="*/ 1465139 h 2153517"/>
              <a:gd name="connsiteX153" fmla="*/ 2430120 w 2430121"/>
              <a:gd name="connsiteY153" fmla="*/ 1569952 h 2153517"/>
              <a:gd name="connsiteX154" fmla="*/ 2369332 w 2430121"/>
              <a:gd name="connsiteY154" fmla="*/ 1509276 h 2153517"/>
              <a:gd name="connsiteX155" fmla="*/ 2161950 w 2430121"/>
              <a:gd name="connsiteY155" fmla="*/ 1302274 h 2153517"/>
              <a:gd name="connsiteX156" fmla="*/ 2158467 w 2430121"/>
              <a:gd name="connsiteY156" fmla="*/ 1294017 h 2153517"/>
              <a:gd name="connsiteX157" fmla="*/ 2161950 w 2430121"/>
              <a:gd name="connsiteY157" fmla="*/ 1285326 h 2153517"/>
              <a:gd name="connsiteX158" fmla="*/ 2197216 w 2430121"/>
              <a:gd name="connsiteY158" fmla="*/ 1250125 h 2153517"/>
              <a:gd name="connsiteX159" fmla="*/ 2430121 w 2430121"/>
              <a:gd name="connsiteY159" fmla="*/ 589429 h 2153517"/>
              <a:gd name="connsiteX160" fmla="*/ 2430121 w 2430121"/>
              <a:gd name="connsiteY160" fmla="*/ 694442 h 2153517"/>
              <a:gd name="connsiteX161" fmla="*/ 2416237 w 2430121"/>
              <a:gd name="connsiteY161" fmla="*/ 708305 h 2153517"/>
              <a:gd name="connsiteX162" fmla="*/ 1571180 w 2430121"/>
              <a:gd name="connsiteY162" fmla="*/ 1552097 h 2153517"/>
              <a:gd name="connsiteX163" fmla="*/ 1562907 w 2430121"/>
              <a:gd name="connsiteY163" fmla="*/ 1555576 h 2153517"/>
              <a:gd name="connsiteX164" fmla="*/ 1554198 w 2430121"/>
              <a:gd name="connsiteY164" fmla="*/ 1552097 h 2153517"/>
              <a:gd name="connsiteX165" fmla="*/ 1518928 w 2430121"/>
              <a:gd name="connsiteY165" fmla="*/ 1516871 h 2153517"/>
              <a:gd name="connsiteX166" fmla="*/ 1518928 w 2430121"/>
              <a:gd name="connsiteY166" fmla="*/ 1499476 h 2153517"/>
              <a:gd name="connsiteX167" fmla="*/ 2387863 w 2430121"/>
              <a:gd name="connsiteY167" fmla="*/ 631634 h 2153517"/>
              <a:gd name="connsiteX168" fmla="*/ 2430121 w 2430121"/>
              <a:gd name="connsiteY168" fmla="*/ 374810 h 2153517"/>
              <a:gd name="connsiteX169" fmla="*/ 2430121 w 2430121"/>
              <a:gd name="connsiteY169" fmla="*/ 480053 h 2153517"/>
              <a:gd name="connsiteX170" fmla="*/ 2360991 w 2430121"/>
              <a:gd name="connsiteY170" fmla="*/ 549094 h 2153517"/>
              <a:gd name="connsiteX171" fmla="*/ 1463660 w 2430121"/>
              <a:gd name="connsiteY171" fmla="*/ 1445276 h 2153517"/>
              <a:gd name="connsiteX172" fmla="*/ 1454951 w 2430121"/>
              <a:gd name="connsiteY172" fmla="*/ 1448755 h 2153517"/>
              <a:gd name="connsiteX173" fmla="*/ 1446678 w 2430121"/>
              <a:gd name="connsiteY173" fmla="*/ 1445276 h 2153517"/>
              <a:gd name="connsiteX174" fmla="*/ 1410972 w 2430121"/>
              <a:gd name="connsiteY174" fmla="*/ 1409616 h 2153517"/>
              <a:gd name="connsiteX175" fmla="*/ 1410972 w 2430121"/>
              <a:gd name="connsiteY175" fmla="*/ 1392655 h 2153517"/>
              <a:gd name="connsiteX176" fmla="*/ 2330967 w 2430121"/>
              <a:gd name="connsiteY176" fmla="*/ 473837 h 2153517"/>
              <a:gd name="connsiteX177" fmla="*/ 2430121 w 2430121"/>
              <a:gd name="connsiteY177" fmla="*/ 160281 h 2153517"/>
              <a:gd name="connsiteX178" fmla="*/ 2430121 w 2430121"/>
              <a:gd name="connsiteY178" fmla="*/ 265344 h 2153517"/>
              <a:gd name="connsiteX179" fmla="*/ 2285840 w 2430121"/>
              <a:gd name="connsiteY179" fmla="*/ 409389 h 2153517"/>
              <a:gd name="connsiteX180" fmla="*/ 1356391 w 2430121"/>
              <a:gd name="connsiteY180" fmla="*/ 1337321 h 2153517"/>
              <a:gd name="connsiteX181" fmla="*/ 1348120 w 2430121"/>
              <a:gd name="connsiteY181" fmla="*/ 1340799 h 2153517"/>
              <a:gd name="connsiteX182" fmla="*/ 1339413 w 2430121"/>
              <a:gd name="connsiteY182" fmla="*/ 1337321 h 2153517"/>
              <a:gd name="connsiteX183" fmla="*/ 1304151 w 2430121"/>
              <a:gd name="connsiteY183" fmla="*/ 1302107 h 2153517"/>
              <a:gd name="connsiteX184" fmla="*/ 1304151 w 2430121"/>
              <a:gd name="connsiteY184" fmla="*/ 1284717 h 2153517"/>
              <a:gd name="connsiteX185" fmla="*/ 2380890 w 2430121"/>
              <a:gd name="connsiteY185" fmla="*/ 209444 h 2153517"/>
              <a:gd name="connsiteX186" fmla="*/ 216020 w 2430121"/>
              <a:gd name="connsiteY186" fmla="*/ 1815 h 2153517"/>
              <a:gd name="connsiteX187" fmla="*/ 321319 w 2430121"/>
              <a:gd name="connsiteY187" fmla="*/ 1815 h 2153517"/>
              <a:gd name="connsiteX188" fmla="*/ 1069741 w 2430121"/>
              <a:gd name="connsiteY188" fmla="*/ 749087 h 2153517"/>
              <a:gd name="connsiteX189" fmla="*/ 1073222 w 2430121"/>
              <a:gd name="connsiteY189" fmla="*/ 757776 h 2153517"/>
              <a:gd name="connsiteX190" fmla="*/ 1069741 w 2430121"/>
              <a:gd name="connsiteY190" fmla="*/ 766465 h 2153517"/>
              <a:gd name="connsiteX191" fmla="*/ 1034497 w 2430121"/>
              <a:gd name="connsiteY191" fmla="*/ 801655 h 2153517"/>
              <a:gd name="connsiteX192" fmla="*/ 1025794 w 2430121"/>
              <a:gd name="connsiteY192" fmla="*/ 805565 h 2153517"/>
              <a:gd name="connsiteX193" fmla="*/ 1017092 w 2430121"/>
              <a:gd name="connsiteY193" fmla="*/ 801655 h 2153517"/>
              <a:gd name="connsiteX194" fmla="*/ 300308 w 2430121"/>
              <a:gd name="connsiteY194" fmla="*/ 85973 h 2153517"/>
              <a:gd name="connsiteX195" fmla="*/ 2162216 w 2430121"/>
              <a:gd name="connsiteY195" fmla="*/ 1 h 2153517"/>
              <a:gd name="connsiteX196" fmla="*/ 2266876 w 2430121"/>
              <a:gd name="connsiteY196" fmla="*/ 1 h 2153517"/>
              <a:gd name="connsiteX197" fmla="*/ 2195303 w 2430121"/>
              <a:gd name="connsiteY197" fmla="*/ 71501 h 2153517"/>
              <a:gd name="connsiteX198" fmla="*/ 1142048 w 2430121"/>
              <a:gd name="connsiteY198" fmla="*/ 1123684 h 2153517"/>
              <a:gd name="connsiteX199" fmla="*/ 1133342 w 2430121"/>
              <a:gd name="connsiteY199" fmla="*/ 1127162 h 2153517"/>
              <a:gd name="connsiteX200" fmla="*/ 1124635 w 2430121"/>
              <a:gd name="connsiteY200" fmla="*/ 1123684 h 2153517"/>
              <a:gd name="connsiteX201" fmla="*/ 1089375 w 2430121"/>
              <a:gd name="connsiteY201" fmla="*/ 1088470 h 2153517"/>
              <a:gd name="connsiteX202" fmla="*/ 1089375 w 2430121"/>
              <a:gd name="connsiteY202" fmla="*/ 1071081 h 2153517"/>
              <a:gd name="connsiteX203" fmla="*/ 2126837 w 2430121"/>
              <a:gd name="connsiteY203" fmla="*/ 35322 h 2153517"/>
              <a:gd name="connsiteX204" fmla="*/ 857859 w 2430121"/>
              <a:gd name="connsiteY204" fmla="*/ 1 h 2153517"/>
              <a:gd name="connsiteX205" fmla="*/ 963255 w 2430121"/>
              <a:gd name="connsiteY205" fmla="*/ 1 h 2153517"/>
              <a:gd name="connsiteX206" fmla="*/ 1045002 w 2430121"/>
              <a:gd name="connsiteY206" fmla="*/ 81536 h 2153517"/>
              <a:gd name="connsiteX207" fmla="*/ 1392301 w 2430121"/>
              <a:gd name="connsiteY207" fmla="*/ 427934 h 2153517"/>
              <a:gd name="connsiteX208" fmla="*/ 1392301 w 2430121"/>
              <a:gd name="connsiteY208" fmla="*/ 444875 h 2153517"/>
              <a:gd name="connsiteX209" fmla="*/ 1357024 w 2430121"/>
              <a:gd name="connsiteY209" fmla="*/ 480495 h 2153517"/>
              <a:gd name="connsiteX210" fmla="*/ 1348314 w 2430121"/>
              <a:gd name="connsiteY210" fmla="*/ 483970 h 2153517"/>
              <a:gd name="connsiteX211" fmla="*/ 1339603 w 2430121"/>
              <a:gd name="connsiteY211" fmla="*/ 480495 h 2153517"/>
              <a:gd name="connsiteX212" fmla="*/ 937805 w 2430121"/>
              <a:gd name="connsiteY212" fmla="*/ 79739 h 2153517"/>
              <a:gd name="connsiteX213" fmla="*/ 642600 w 2430121"/>
              <a:gd name="connsiteY213" fmla="*/ 1 h 2153517"/>
              <a:gd name="connsiteX214" fmla="*/ 747960 w 2430121"/>
              <a:gd name="connsiteY214" fmla="*/ 1 h 2153517"/>
              <a:gd name="connsiteX215" fmla="*/ 1284346 w 2430121"/>
              <a:gd name="connsiteY215" fmla="*/ 535823 h 2153517"/>
              <a:gd name="connsiteX216" fmla="*/ 1284346 w 2430121"/>
              <a:gd name="connsiteY216" fmla="*/ 552784 h 2153517"/>
              <a:gd name="connsiteX217" fmla="*/ 1248646 w 2430121"/>
              <a:gd name="connsiteY217" fmla="*/ 588447 h 2153517"/>
              <a:gd name="connsiteX218" fmla="*/ 1240373 w 2430121"/>
              <a:gd name="connsiteY218" fmla="*/ 591926 h 2153517"/>
              <a:gd name="connsiteX219" fmla="*/ 1231666 w 2430121"/>
              <a:gd name="connsiteY219" fmla="*/ 588447 h 2153517"/>
              <a:gd name="connsiteX220" fmla="*/ 657963 w 2430121"/>
              <a:gd name="connsiteY220" fmla="*/ 15348 h 2153517"/>
              <a:gd name="connsiteX221" fmla="*/ 428423 w 2430121"/>
              <a:gd name="connsiteY221" fmla="*/ 1 h 2153517"/>
              <a:gd name="connsiteX222" fmla="*/ 533826 w 2430121"/>
              <a:gd name="connsiteY222" fmla="*/ 1 h 2153517"/>
              <a:gd name="connsiteX223" fmla="*/ 1177524 w 2430121"/>
              <a:gd name="connsiteY223" fmla="*/ 642652 h 2153517"/>
              <a:gd name="connsiteX224" fmla="*/ 1177524 w 2430121"/>
              <a:gd name="connsiteY224" fmla="*/ 659611 h 2153517"/>
              <a:gd name="connsiteX225" fmla="*/ 1141809 w 2430121"/>
              <a:gd name="connsiteY225" fmla="*/ 695267 h 2153517"/>
              <a:gd name="connsiteX226" fmla="*/ 1133098 w 2430121"/>
              <a:gd name="connsiteY226" fmla="*/ 698746 h 2153517"/>
              <a:gd name="connsiteX227" fmla="*/ 1124823 w 2430121"/>
              <a:gd name="connsiteY227" fmla="*/ 695267 h 2153517"/>
              <a:gd name="connsiteX228" fmla="*/ 479106 w 2430121"/>
              <a:gd name="connsiteY228" fmla="*/ 50601 h 2153517"/>
              <a:gd name="connsiteX229" fmla="*/ 2375715 w 2430121"/>
              <a:gd name="connsiteY229" fmla="*/ 0 h 2153517"/>
              <a:gd name="connsiteX230" fmla="*/ 2430121 w 2430121"/>
              <a:gd name="connsiteY230" fmla="*/ 0 h 2153517"/>
              <a:gd name="connsiteX231" fmla="*/ 2430121 w 2430121"/>
              <a:gd name="connsiteY231" fmla="*/ 50864 h 2153517"/>
              <a:gd name="connsiteX232" fmla="*/ 2383032 w 2430121"/>
              <a:gd name="connsiteY232" fmla="*/ 97916 h 2153517"/>
              <a:gd name="connsiteX233" fmla="*/ 1249549 w 2430121"/>
              <a:gd name="connsiteY233" fmla="*/ 1230503 h 2153517"/>
              <a:gd name="connsiteX234" fmla="*/ 1240846 w 2430121"/>
              <a:gd name="connsiteY234" fmla="*/ 1233981 h 2153517"/>
              <a:gd name="connsiteX235" fmla="*/ 1232578 w 2430121"/>
              <a:gd name="connsiteY235" fmla="*/ 1230503 h 2153517"/>
              <a:gd name="connsiteX236" fmla="*/ 1196894 w 2430121"/>
              <a:gd name="connsiteY236" fmla="*/ 1194847 h 2153517"/>
              <a:gd name="connsiteX237" fmla="*/ 1196894 w 2430121"/>
              <a:gd name="connsiteY237" fmla="*/ 1177889 h 2153517"/>
              <a:gd name="connsiteX238" fmla="*/ 2313032 w 2430121"/>
              <a:gd name="connsiteY238" fmla="*/ 62633 h 2153517"/>
              <a:gd name="connsiteX239" fmla="*/ 0 w 2430121"/>
              <a:gd name="connsiteY239" fmla="*/ 0 h 2153517"/>
              <a:gd name="connsiteX240" fmla="*/ 105325 w 2430121"/>
              <a:gd name="connsiteY240" fmla="*/ 0 h 2153517"/>
              <a:gd name="connsiteX241" fmla="*/ 962921 w 2430121"/>
              <a:gd name="connsiteY241" fmla="*/ 856323 h 2153517"/>
              <a:gd name="connsiteX242" fmla="*/ 966403 w 2430121"/>
              <a:gd name="connsiteY242" fmla="*/ 864580 h 2153517"/>
              <a:gd name="connsiteX243" fmla="*/ 962921 w 2430121"/>
              <a:gd name="connsiteY243" fmla="*/ 873272 h 2153517"/>
              <a:gd name="connsiteX244" fmla="*/ 927233 w 2430121"/>
              <a:gd name="connsiteY244" fmla="*/ 908908 h 2153517"/>
              <a:gd name="connsiteX245" fmla="*/ 918963 w 2430121"/>
              <a:gd name="connsiteY245" fmla="*/ 912384 h 2153517"/>
              <a:gd name="connsiteX246" fmla="*/ 910259 w 2430121"/>
              <a:gd name="connsiteY246" fmla="*/ 908908 h 2153517"/>
              <a:gd name="connsiteX247" fmla="*/ 121275 w 2430121"/>
              <a:gd name="connsiteY247" fmla="*/ 121095 h 21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2430121" h="2153517">
                <a:moveTo>
                  <a:pt x="52378" y="2106956"/>
                </a:moveTo>
                <a:cubicBezTo>
                  <a:pt x="56737" y="2102176"/>
                  <a:pt x="65018" y="2102176"/>
                  <a:pt x="69377" y="2106956"/>
                </a:cubicBezTo>
                <a:lnTo>
                  <a:pt x="116077" y="2153517"/>
                </a:lnTo>
                <a:lnTo>
                  <a:pt x="16637" y="2153517"/>
                </a:lnTo>
                <a:lnTo>
                  <a:pt x="16637" y="2142157"/>
                </a:lnTo>
                <a:cubicBezTo>
                  <a:pt x="16637" y="2142157"/>
                  <a:pt x="16637" y="2142157"/>
                  <a:pt x="52378" y="2106956"/>
                </a:cubicBezTo>
                <a:close/>
                <a:moveTo>
                  <a:pt x="1340971" y="2105386"/>
                </a:moveTo>
                <a:cubicBezTo>
                  <a:pt x="1345323" y="2101040"/>
                  <a:pt x="1353156" y="2101040"/>
                  <a:pt x="1357943" y="2105386"/>
                </a:cubicBezTo>
                <a:lnTo>
                  <a:pt x="1406141" y="2153517"/>
                </a:lnTo>
                <a:lnTo>
                  <a:pt x="1305286" y="2153517"/>
                </a:lnTo>
                <a:lnTo>
                  <a:pt x="1305286" y="2141021"/>
                </a:lnTo>
                <a:cubicBezTo>
                  <a:pt x="1305286" y="2141021"/>
                  <a:pt x="1305286" y="2141021"/>
                  <a:pt x="1340971" y="2105386"/>
                </a:cubicBezTo>
                <a:close/>
                <a:moveTo>
                  <a:pt x="1446708" y="1998573"/>
                </a:moveTo>
                <a:cubicBezTo>
                  <a:pt x="1451065" y="1994220"/>
                  <a:pt x="1459344" y="1994220"/>
                  <a:pt x="1463702" y="1998573"/>
                </a:cubicBezTo>
                <a:lnTo>
                  <a:pt x="1618814" y="2153517"/>
                </a:lnTo>
                <a:lnTo>
                  <a:pt x="1513363" y="2153517"/>
                </a:lnTo>
                <a:lnTo>
                  <a:pt x="1486221" y="2126405"/>
                </a:lnTo>
                <a:cubicBezTo>
                  <a:pt x="1462740" y="2102949"/>
                  <a:pt x="1437693" y="2077929"/>
                  <a:pt x="1410976" y="2051241"/>
                </a:cubicBezTo>
                <a:cubicBezTo>
                  <a:pt x="1406183" y="2046453"/>
                  <a:pt x="1406183" y="2039053"/>
                  <a:pt x="1410976" y="2034265"/>
                </a:cubicBezTo>
                <a:cubicBezTo>
                  <a:pt x="1410976" y="2034265"/>
                  <a:pt x="1410976" y="2034265"/>
                  <a:pt x="1446708" y="1998573"/>
                </a:cubicBezTo>
                <a:close/>
                <a:moveTo>
                  <a:pt x="162361" y="1997867"/>
                </a:moveTo>
                <a:cubicBezTo>
                  <a:pt x="167147" y="1993083"/>
                  <a:pt x="174542" y="1993083"/>
                  <a:pt x="179328" y="1997867"/>
                </a:cubicBezTo>
                <a:lnTo>
                  <a:pt x="335032" y="2153517"/>
                </a:lnTo>
                <a:lnTo>
                  <a:pt x="229753" y="2153517"/>
                </a:lnTo>
                <a:lnTo>
                  <a:pt x="201811" y="2125585"/>
                </a:lnTo>
                <a:cubicBezTo>
                  <a:pt x="178367" y="2102150"/>
                  <a:pt x="153361" y="2077152"/>
                  <a:pt x="126688" y="2050488"/>
                </a:cubicBezTo>
                <a:cubicBezTo>
                  <a:pt x="124513" y="2048313"/>
                  <a:pt x="123208" y="2045269"/>
                  <a:pt x="123208" y="2041790"/>
                </a:cubicBezTo>
                <a:cubicBezTo>
                  <a:pt x="123208" y="2038746"/>
                  <a:pt x="124513" y="2035702"/>
                  <a:pt x="126688" y="2033527"/>
                </a:cubicBezTo>
                <a:cubicBezTo>
                  <a:pt x="126688" y="2033527"/>
                  <a:pt x="126688" y="2033527"/>
                  <a:pt x="162361" y="1997867"/>
                </a:cubicBezTo>
                <a:close/>
                <a:moveTo>
                  <a:pt x="1554480" y="1891047"/>
                </a:moveTo>
                <a:cubicBezTo>
                  <a:pt x="1559272" y="1886263"/>
                  <a:pt x="1567112" y="1886263"/>
                  <a:pt x="1571904" y="1891047"/>
                </a:cubicBezTo>
                <a:lnTo>
                  <a:pt x="1834758" y="2153517"/>
                </a:lnTo>
                <a:lnTo>
                  <a:pt x="1729342" y="2153517"/>
                </a:lnTo>
                <a:lnTo>
                  <a:pt x="1695904" y="2120128"/>
                </a:lnTo>
                <a:cubicBezTo>
                  <a:pt x="1644669" y="2068968"/>
                  <a:pt x="1586115" y="2010499"/>
                  <a:pt x="1519196" y="1943678"/>
                </a:cubicBezTo>
                <a:cubicBezTo>
                  <a:pt x="1516583" y="1941068"/>
                  <a:pt x="1515276" y="1938023"/>
                  <a:pt x="1515276" y="1934979"/>
                </a:cubicBezTo>
                <a:cubicBezTo>
                  <a:pt x="1515276" y="1931934"/>
                  <a:pt x="1516583" y="1928889"/>
                  <a:pt x="1519196" y="1926279"/>
                </a:cubicBezTo>
                <a:cubicBezTo>
                  <a:pt x="1519196" y="1926279"/>
                  <a:pt x="1519196" y="1926279"/>
                  <a:pt x="1554480" y="1891047"/>
                </a:cubicBezTo>
                <a:close/>
                <a:moveTo>
                  <a:pt x="268942" y="1890607"/>
                </a:moveTo>
                <a:cubicBezTo>
                  <a:pt x="273731" y="1886263"/>
                  <a:pt x="281567" y="1886263"/>
                  <a:pt x="285920" y="1890607"/>
                </a:cubicBezTo>
                <a:lnTo>
                  <a:pt x="549400" y="2153517"/>
                </a:lnTo>
                <a:lnTo>
                  <a:pt x="443812" y="2153517"/>
                </a:lnTo>
                <a:lnTo>
                  <a:pt x="386565" y="2096447"/>
                </a:lnTo>
                <a:cubicBezTo>
                  <a:pt x="342112" y="2052131"/>
                  <a:pt x="291307" y="2001484"/>
                  <a:pt x="233245" y="1943602"/>
                </a:cubicBezTo>
                <a:cubicBezTo>
                  <a:pt x="228892" y="1938824"/>
                  <a:pt x="228892" y="1931005"/>
                  <a:pt x="233245" y="1926227"/>
                </a:cubicBezTo>
                <a:cubicBezTo>
                  <a:pt x="233245" y="1926227"/>
                  <a:pt x="233245" y="1926227"/>
                  <a:pt x="268942" y="1890607"/>
                </a:cubicBezTo>
                <a:close/>
                <a:moveTo>
                  <a:pt x="375750" y="1784228"/>
                </a:moveTo>
                <a:cubicBezTo>
                  <a:pt x="380537" y="1779443"/>
                  <a:pt x="388370" y="1779443"/>
                  <a:pt x="393157" y="1784228"/>
                </a:cubicBezTo>
                <a:lnTo>
                  <a:pt x="762634" y="2153517"/>
                </a:lnTo>
                <a:lnTo>
                  <a:pt x="657318" y="2153517"/>
                </a:lnTo>
                <a:lnTo>
                  <a:pt x="653663" y="2149864"/>
                </a:lnTo>
                <a:cubicBezTo>
                  <a:pt x="585141" y="2081376"/>
                  <a:pt x="485472" y="1981758"/>
                  <a:pt x="340499" y="1836859"/>
                </a:cubicBezTo>
                <a:cubicBezTo>
                  <a:pt x="335712" y="1832074"/>
                  <a:pt x="335712" y="1824680"/>
                  <a:pt x="340499" y="1819895"/>
                </a:cubicBezTo>
                <a:cubicBezTo>
                  <a:pt x="340499" y="1819895"/>
                  <a:pt x="340499" y="1819895"/>
                  <a:pt x="375750" y="1784228"/>
                </a:cubicBezTo>
                <a:close/>
                <a:moveTo>
                  <a:pt x="1670818" y="1780580"/>
                </a:moveTo>
                <a:cubicBezTo>
                  <a:pt x="1674298" y="1780580"/>
                  <a:pt x="1677343" y="1781884"/>
                  <a:pt x="1679518" y="1784057"/>
                </a:cubicBezTo>
                <a:lnTo>
                  <a:pt x="2048097" y="2153517"/>
                </a:lnTo>
                <a:lnTo>
                  <a:pt x="1943215" y="2153517"/>
                </a:lnTo>
                <a:lnTo>
                  <a:pt x="1924163" y="2134432"/>
                </a:lnTo>
                <a:cubicBezTo>
                  <a:pt x="1844794" y="2054927"/>
                  <a:pt x="1747109" y="1957075"/>
                  <a:pt x="1626881" y="1836641"/>
                </a:cubicBezTo>
                <a:cubicBezTo>
                  <a:pt x="1622096" y="1831861"/>
                  <a:pt x="1622096" y="1824473"/>
                  <a:pt x="1626881" y="1819692"/>
                </a:cubicBezTo>
                <a:cubicBezTo>
                  <a:pt x="1626881" y="1819692"/>
                  <a:pt x="1626881" y="1819692"/>
                  <a:pt x="1662552" y="1784057"/>
                </a:cubicBezTo>
                <a:cubicBezTo>
                  <a:pt x="1664728" y="1781884"/>
                  <a:pt x="1667773" y="1780580"/>
                  <a:pt x="1670818" y="1780580"/>
                </a:cubicBezTo>
                <a:close/>
                <a:moveTo>
                  <a:pt x="1768283" y="1678538"/>
                </a:moveTo>
                <a:cubicBezTo>
                  <a:pt x="1773073" y="1673760"/>
                  <a:pt x="1780477" y="1673760"/>
                  <a:pt x="1785268" y="1678538"/>
                </a:cubicBezTo>
                <a:lnTo>
                  <a:pt x="2261482" y="2153517"/>
                </a:lnTo>
                <a:lnTo>
                  <a:pt x="2156086" y="2153517"/>
                </a:lnTo>
                <a:lnTo>
                  <a:pt x="2079869" y="2077497"/>
                </a:lnTo>
                <a:cubicBezTo>
                  <a:pt x="1987146" y="1985015"/>
                  <a:pt x="1873026" y="1871191"/>
                  <a:pt x="1732570" y="1731100"/>
                </a:cubicBezTo>
                <a:cubicBezTo>
                  <a:pt x="1727779" y="1726321"/>
                  <a:pt x="1727779" y="1718937"/>
                  <a:pt x="1732570" y="1714158"/>
                </a:cubicBezTo>
                <a:cubicBezTo>
                  <a:pt x="1732570" y="1714158"/>
                  <a:pt x="1732570" y="1714158"/>
                  <a:pt x="1768283" y="1678538"/>
                </a:cubicBezTo>
                <a:close/>
                <a:moveTo>
                  <a:pt x="483004" y="1678107"/>
                </a:moveTo>
                <a:cubicBezTo>
                  <a:pt x="487356" y="1673760"/>
                  <a:pt x="495624" y="1673760"/>
                  <a:pt x="499976" y="1678107"/>
                </a:cubicBezTo>
                <a:lnTo>
                  <a:pt x="963889" y="2141549"/>
                </a:lnTo>
                <a:lnTo>
                  <a:pt x="963889" y="2153517"/>
                </a:lnTo>
                <a:lnTo>
                  <a:pt x="870553" y="2153517"/>
                </a:lnTo>
                <a:lnTo>
                  <a:pt x="853242" y="2136224"/>
                </a:lnTo>
                <a:cubicBezTo>
                  <a:pt x="795253" y="2078294"/>
                  <a:pt x="679275" y="1962433"/>
                  <a:pt x="447318" y="1730712"/>
                </a:cubicBezTo>
                <a:cubicBezTo>
                  <a:pt x="442531" y="1725930"/>
                  <a:pt x="442531" y="1718539"/>
                  <a:pt x="447318" y="1713757"/>
                </a:cubicBezTo>
                <a:cubicBezTo>
                  <a:pt x="447318" y="1713757"/>
                  <a:pt x="447318" y="1713757"/>
                  <a:pt x="483004" y="1678107"/>
                </a:cubicBezTo>
                <a:close/>
                <a:moveTo>
                  <a:pt x="1876042" y="1570587"/>
                </a:moveTo>
                <a:cubicBezTo>
                  <a:pt x="1880830" y="1565803"/>
                  <a:pt x="1888664" y="1565803"/>
                  <a:pt x="1893452" y="1570587"/>
                </a:cubicBezTo>
                <a:lnTo>
                  <a:pt x="2430120" y="2106846"/>
                </a:lnTo>
                <a:lnTo>
                  <a:pt x="2430120" y="2153517"/>
                </a:lnTo>
                <a:lnTo>
                  <a:pt x="2371498" y="2153517"/>
                </a:lnTo>
                <a:lnTo>
                  <a:pt x="2312448" y="2094512"/>
                </a:lnTo>
                <a:cubicBezTo>
                  <a:pt x="2194887" y="1977041"/>
                  <a:pt x="2041339" y="1823610"/>
                  <a:pt x="1840787" y="1623211"/>
                </a:cubicBezTo>
                <a:cubicBezTo>
                  <a:pt x="1838176" y="1620602"/>
                  <a:pt x="1836870" y="1617558"/>
                  <a:pt x="1836870" y="1614513"/>
                </a:cubicBezTo>
                <a:cubicBezTo>
                  <a:pt x="1836870" y="1611469"/>
                  <a:pt x="1838176" y="1608424"/>
                  <a:pt x="1840787" y="1605815"/>
                </a:cubicBezTo>
                <a:cubicBezTo>
                  <a:pt x="1840787" y="1605815"/>
                  <a:pt x="1840787" y="1605815"/>
                  <a:pt x="1876042" y="1570587"/>
                </a:cubicBezTo>
                <a:close/>
                <a:moveTo>
                  <a:pt x="590536" y="1570147"/>
                </a:moveTo>
                <a:cubicBezTo>
                  <a:pt x="595325" y="1565803"/>
                  <a:pt x="603161" y="1565803"/>
                  <a:pt x="607514" y="1570147"/>
                </a:cubicBezTo>
                <a:lnTo>
                  <a:pt x="1072011" y="2033639"/>
                </a:lnTo>
                <a:cubicBezTo>
                  <a:pt x="1074188" y="2035811"/>
                  <a:pt x="1075494" y="2038852"/>
                  <a:pt x="1075494" y="2041892"/>
                </a:cubicBezTo>
                <a:cubicBezTo>
                  <a:pt x="1075494" y="2045368"/>
                  <a:pt x="1074188" y="2048408"/>
                  <a:pt x="1072011" y="2050580"/>
                </a:cubicBezTo>
                <a:cubicBezTo>
                  <a:pt x="1072011" y="2050580"/>
                  <a:pt x="1072011" y="2050580"/>
                  <a:pt x="1036314" y="2086200"/>
                </a:cubicBezTo>
                <a:cubicBezTo>
                  <a:pt x="1033702" y="2088372"/>
                  <a:pt x="1030655" y="2089675"/>
                  <a:pt x="1027608" y="2089675"/>
                </a:cubicBezTo>
                <a:cubicBezTo>
                  <a:pt x="1024560" y="2089675"/>
                  <a:pt x="1021513" y="2088372"/>
                  <a:pt x="1019336" y="2086200"/>
                </a:cubicBezTo>
                <a:cubicBezTo>
                  <a:pt x="1019336" y="2086200"/>
                  <a:pt x="1019336" y="2086200"/>
                  <a:pt x="554839" y="1622708"/>
                </a:cubicBezTo>
                <a:cubicBezTo>
                  <a:pt x="550486" y="1618364"/>
                  <a:pt x="550486" y="1610545"/>
                  <a:pt x="554839" y="1605767"/>
                </a:cubicBezTo>
                <a:cubicBezTo>
                  <a:pt x="554839" y="1605767"/>
                  <a:pt x="554839" y="1605767"/>
                  <a:pt x="590536" y="1570147"/>
                </a:cubicBezTo>
                <a:close/>
                <a:moveTo>
                  <a:pt x="697344" y="1463762"/>
                </a:moveTo>
                <a:cubicBezTo>
                  <a:pt x="702131" y="1458984"/>
                  <a:pt x="709964" y="1458984"/>
                  <a:pt x="714751" y="1463762"/>
                </a:cubicBezTo>
                <a:lnTo>
                  <a:pt x="1178664" y="1926820"/>
                </a:lnTo>
                <a:cubicBezTo>
                  <a:pt x="1183451" y="1931598"/>
                  <a:pt x="1183451" y="1939417"/>
                  <a:pt x="1178664" y="1944196"/>
                </a:cubicBezTo>
                <a:cubicBezTo>
                  <a:pt x="1178664" y="1944196"/>
                  <a:pt x="1178664" y="1944196"/>
                  <a:pt x="1142978" y="1979381"/>
                </a:cubicBezTo>
                <a:cubicBezTo>
                  <a:pt x="1140802" y="1981987"/>
                  <a:pt x="1137756" y="1982856"/>
                  <a:pt x="1134274" y="1982856"/>
                </a:cubicBezTo>
                <a:cubicBezTo>
                  <a:pt x="1131228" y="1982856"/>
                  <a:pt x="1128182" y="1981987"/>
                  <a:pt x="1126006" y="1979381"/>
                </a:cubicBezTo>
                <a:cubicBezTo>
                  <a:pt x="1126006" y="1979381"/>
                  <a:pt x="1126006" y="1979381"/>
                  <a:pt x="662093" y="1516323"/>
                </a:cubicBezTo>
                <a:cubicBezTo>
                  <a:pt x="657306" y="1511545"/>
                  <a:pt x="657306" y="1504160"/>
                  <a:pt x="662093" y="1499382"/>
                </a:cubicBezTo>
                <a:cubicBezTo>
                  <a:pt x="662093" y="1499382"/>
                  <a:pt x="662093" y="1499382"/>
                  <a:pt x="697344" y="1463762"/>
                </a:cubicBezTo>
                <a:close/>
                <a:moveTo>
                  <a:pt x="1983060" y="1463333"/>
                </a:moveTo>
                <a:cubicBezTo>
                  <a:pt x="1987416" y="1458984"/>
                  <a:pt x="1995691" y="1458984"/>
                  <a:pt x="2000046" y="1463333"/>
                </a:cubicBezTo>
                <a:lnTo>
                  <a:pt x="2430120" y="1892707"/>
                </a:lnTo>
                <a:lnTo>
                  <a:pt x="2430120" y="1997937"/>
                </a:lnTo>
                <a:lnTo>
                  <a:pt x="2394217" y="1962093"/>
                </a:lnTo>
                <a:cubicBezTo>
                  <a:pt x="2274910" y="1842980"/>
                  <a:pt x="2128071" y="1696380"/>
                  <a:pt x="1947345" y="1515948"/>
                </a:cubicBezTo>
                <a:cubicBezTo>
                  <a:pt x="1942554" y="1511165"/>
                  <a:pt x="1942554" y="1503773"/>
                  <a:pt x="1947345" y="1498989"/>
                </a:cubicBezTo>
                <a:cubicBezTo>
                  <a:pt x="1947345" y="1498989"/>
                  <a:pt x="1947345" y="1498989"/>
                  <a:pt x="1983060" y="1463333"/>
                </a:cubicBezTo>
                <a:close/>
                <a:moveTo>
                  <a:pt x="2090826" y="1356945"/>
                </a:moveTo>
                <a:cubicBezTo>
                  <a:pt x="2095614" y="1352164"/>
                  <a:pt x="2103015" y="1352164"/>
                  <a:pt x="2107803" y="1356945"/>
                </a:cubicBezTo>
                <a:lnTo>
                  <a:pt x="2430120" y="1678608"/>
                </a:lnTo>
                <a:lnTo>
                  <a:pt x="2430120" y="1783763"/>
                </a:lnTo>
                <a:lnTo>
                  <a:pt x="2408607" y="1762294"/>
                </a:lnTo>
                <a:cubicBezTo>
                  <a:pt x="2306120" y="1660014"/>
                  <a:pt x="2188991" y="1543123"/>
                  <a:pt x="2055130" y="1409533"/>
                </a:cubicBezTo>
                <a:cubicBezTo>
                  <a:pt x="2052953" y="1407360"/>
                  <a:pt x="2051647" y="1404318"/>
                  <a:pt x="2051647" y="1400841"/>
                </a:cubicBezTo>
                <a:cubicBezTo>
                  <a:pt x="2051647" y="1397799"/>
                  <a:pt x="2052953" y="1394756"/>
                  <a:pt x="2055130" y="1392583"/>
                </a:cubicBezTo>
                <a:cubicBezTo>
                  <a:pt x="2055130" y="1392583"/>
                  <a:pt x="2055130" y="1392583"/>
                  <a:pt x="2090826" y="1356945"/>
                </a:cubicBezTo>
                <a:close/>
                <a:moveTo>
                  <a:pt x="804599" y="1356942"/>
                </a:moveTo>
                <a:cubicBezTo>
                  <a:pt x="808951" y="1352164"/>
                  <a:pt x="817219" y="1352164"/>
                  <a:pt x="821571" y="1356942"/>
                </a:cubicBezTo>
                <a:lnTo>
                  <a:pt x="1285484" y="1820000"/>
                </a:lnTo>
                <a:cubicBezTo>
                  <a:pt x="1290271" y="1824778"/>
                  <a:pt x="1290271" y="1832163"/>
                  <a:pt x="1285484" y="1836941"/>
                </a:cubicBezTo>
                <a:cubicBezTo>
                  <a:pt x="1285484" y="1836941"/>
                  <a:pt x="1285484" y="1836941"/>
                  <a:pt x="1249798" y="1872561"/>
                </a:cubicBezTo>
                <a:cubicBezTo>
                  <a:pt x="1247622" y="1874733"/>
                  <a:pt x="1244576" y="1876036"/>
                  <a:pt x="1241530" y="1876036"/>
                </a:cubicBezTo>
                <a:cubicBezTo>
                  <a:pt x="1238048" y="1876036"/>
                  <a:pt x="1235002" y="1874733"/>
                  <a:pt x="1232826" y="1872561"/>
                </a:cubicBezTo>
                <a:cubicBezTo>
                  <a:pt x="1232826" y="1872561"/>
                  <a:pt x="1232826" y="1872561"/>
                  <a:pt x="768913" y="1409503"/>
                </a:cubicBezTo>
                <a:cubicBezTo>
                  <a:pt x="764126" y="1404725"/>
                  <a:pt x="764126" y="1396906"/>
                  <a:pt x="768913" y="1392562"/>
                </a:cubicBezTo>
                <a:cubicBezTo>
                  <a:pt x="768913" y="1392562"/>
                  <a:pt x="768913" y="1392562"/>
                  <a:pt x="804599" y="1356942"/>
                </a:cubicBezTo>
                <a:close/>
                <a:moveTo>
                  <a:pt x="911263" y="1250133"/>
                </a:moveTo>
                <a:cubicBezTo>
                  <a:pt x="916051" y="1245344"/>
                  <a:pt x="923452" y="1245344"/>
                  <a:pt x="928241" y="1250133"/>
                </a:cubicBezTo>
                <a:cubicBezTo>
                  <a:pt x="928241" y="1250133"/>
                  <a:pt x="928241" y="1250133"/>
                  <a:pt x="1392302" y="1714195"/>
                </a:cubicBezTo>
                <a:cubicBezTo>
                  <a:pt x="1397091" y="1718983"/>
                  <a:pt x="1397091" y="1726384"/>
                  <a:pt x="1392302" y="1731172"/>
                </a:cubicBezTo>
                <a:cubicBezTo>
                  <a:pt x="1392302" y="1731172"/>
                  <a:pt x="1392302" y="1731172"/>
                  <a:pt x="1357041" y="1766870"/>
                </a:cubicBezTo>
                <a:cubicBezTo>
                  <a:pt x="1354429" y="1769046"/>
                  <a:pt x="1351381" y="1770352"/>
                  <a:pt x="1348334" y="1770352"/>
                </a:cubicBezTo>
                <a:cubicBezTo>
                  <a:pt x="1345287" y="1770352"/>
                  <a:pt x="1342239" y="1769046"/>
                  <a:pt x="1339627" y="1766870"/>
                </a:cubicBezTo>
                <a:cubicBezTo>
                  <a:pt x="1339627" y="1766870"/>
                  <a:pt x="1339627" y="1766870"/>
                  <a:pt x="875566" y="1302807"/>
                </a:cubicBezTo>
                <a:cubicBezTo>
                  <a:pt x="873389" y="1300195"/>
                  <a:pt x="872083" y="1297148"/>
                  <a:pt x="872083" y="1294101"/>
                </a:cubicBezTo>
                <a:cubicBezTo>
                  <a:pt x="872083" y="1291054"/>
                  <a:pt x="873389" y="1288006"/>
                  <a:pt x="875566" y="1285394"/>
                </a:cubicBezTo>
                <a:cubicBezTo>
                  <a:pt x="875566" y="1285394"/>
                  <a:pt x="875566" y="1285394"/>
                  <a:pt x="911263" y="1250133"/>
                </a:cubicBezTo>
                <a:close/>
                <a:moveTo>
                  <a:pt x="2197216" y="1250125"/>
                </a:moveTo>
                <a:cubicBezTo>
                  <a:pt x="2202005" y="1245344"/>
                  <a:pt x="2209842" y="1245344"/>
                  <a:pt x="2214631" y="1250125"/>
                </a:cubicBezTo>
                <a:cubicBezTo>
                  <a:pt x="2214631" y="1250125"/>
                  <a:pt x="2214631" y="1250125"/>
                  <a:pt x="2424314" y="1459346"/>
                </a:cubicBezTo>
                <a:lnTo>
                  <a:pt x="2430120" y="1465139"/>
                </a:lnTo>
                <a:lnTo>
                  <a:pt x="2430120" y="1569952"/>
                </a:lnTo>
                <a:lnTo>
                  <a:pt x="2369332" y="1509276"/>
                </a:lnTo>
                <a:cubicBezTo>
                  <a:pt x="2304615" y="1444678"/>
                  <a:pt x="2235584" y="1375773"/>
                  <a:pt x="2161950" y="1302274"/>
                </a:cubicBezTo>
                <a:cubicBezTo>
                  <a:pt x="2159338" y="1300101"/>
                  <a:pt x="2158467" y="1297059"/>
                  <a:pt x="2158467" y="1294017"/>
                </a:cubicBezTo>
                <a:cubicBezTo>
                  <a:pt x="2158467" y="1290975"/>
                  <a:pt x="2159338" y="1287498"/>
                  <a:pt x="2161950" y="1285326"/>
                </a:cubicBezTo>
                <a:cubicBezTo>
                  <a:pt x="2161950" y="1285326"/>
                  <a:pt x="2161950" y="1285326"/>
                  <a:pt x="2197216" y="1250125"/>
                </a:cubicBezTo>
                <a:close/>
                <a:moveTo>
                  <a:pt x="2430121" y="589429"/>
                </a:moveTo>
                <a:lnTo>
                  <a:pt x="2430121" y="694442"/>
                </a:lnTo>
                <a:lnTo>
                  <a:pt x="2416237" y="708305"/>
                </a:lnTo>
                <a:cubicBezTo>
                  <a:pt x="2190622" y="933583"/>
                  <a:pt x="1912941" y="1210848"/>
                  <a:pt x="1571180" y="1552097"/>
                </a:cubicBezTo>
                <a:cubicBezTo>
                  <a:pt x="1569003" y="1554272"/>
                  <a:pt x="1565955" y="1555576"/>
                  <a:pt x="1562907" y="1555576"/>
                </a:cubicBezTo>
                <a:cubicBezTo>
                  <a:pt x="1559423" y="1555576"/>
                  <a:pt x="1556375" y="1554272"/>
                  <a:pt x="1554198" y="1552097"/>
                </a:cubicBezTo>
                <a:cubicBezTo>
                  <a:pt x="1554198" y="1552097"/>
                  <a:pt x="1554198" y="1552097"/>
                  <a:pt x="1518928" y="1516871"/>
                </a:cubicBezTo>
                <a:cubicBezTo>
                  <a:pt x="1514138" y="1512088"/>
                  <a:pt x="1514138" y="1504260"/>
                  <a:pt x="1518928" y="1499476"/>
                </a:cubicBezTo>
                <a:cubicBezTo>
                  <a:pt x="1518928" y="1499476"/>
                  <a:pt x="1518928" y="1499476"/>
                  <a:pt x="2387863" y="631634"/>
                </a:cubicBezTo>
                <a:close/>
                <a:moveTo>
                  <a:pt x="2430121" y="374810"/>
                </a:moveTo>
                <a:lnTo>
                  <a:pt x="2430121" y="480053"/>
                </a:lnTo>
                <a:lnTo>
                  <a:pt x="2360991" y="549094"/>
                </a:lnTo>
                <a:cubicBezTo>
                  <a:pt x="2131987" y="777805"/>
                  <a:pt x="1838861" y="1070556"/>
                  <a:pt x="1463660" y="1445276"/>
                </a:cubicBezTo>
                <a:cubicBezTo>
                  <a:pt x="1461483" y="1447451"/>
                  <a:pt x="1458435" y="1448755"/>
                  <a:pt x="1454951" y="1448755"/>
                </a:cubicBezTo>
                <a:cubicBezTo>
                  <a:pt x="1451903" y="1448755"/>
                  <a:pt x="1448855" y="1447451"/>
                  <a:pt x="1446678" y="1445276"/>
                </a:cubicBezTo>
                <a:cubicBezTo>
                  <a:pt x="1446678" y="1445276"/>
                  <a:pt x="1446678" y="1445276"/>
                  <a:pt x="1410972" y="1409616"/>
                </a:cubicBezTo>
                <a:cubicBezTo>
                  <a:pt x="1406182" y="1404832"/>
                  <a:pt x="1406182" y="1397439"/>
                  <a:pt x="1410972" y="1392655"/>
                </a:cubicBezTo>
                <a:cubicBezTo>
                  <a:pt x="1410972" y="1392655"/>
                  <a:pt x="1410972" y="1392655"/>
                  <a:pt x="2330967" y="473837"/>
                </a:cubicBezTo>
                <a:close/>
                <a:moveTo>
                  <a:pt x="2430121" y="160281"/>
                </a:moveTo>
                <a:lnTo>
                  <a:pt x="2430121" y="265344"/>
                </a:lnTo>
                <a:lnTo>
                  <a:pt x="2285840" y="409389"/>
                </a:lnTo>
                <a:cubicBezTo>
                  <a:pt x="2059758" y="635102"/>
                  <a:pt x="1758315" y="936053"/>
                  <a:pt x="1356391" y="1337321"/>
                </a:cubicBezTo>
                <a:cubicBezTo>
                  <a:pt x="1354214" y="1339495"/>
                  <a:pt x="1351167" y="1340799"/>
                  <a:pt x="1348120" y="1340799"/>
                </a:cubicBezTo>
                <a:cubicBezTo>
                  <a:pt x="1345072" y="1340799"/>
                  <a:pt x="1341590" y="1339495"/>
                  <a:pt x="1339413" y="1337321"/>
                </a:cubicBezTo>
                <a:cubicBezTo>
                  <a:pt x="1339413" y="1337321"/>
                  <a:pt x="1339413" y="1337321"/>
                  <a:pt x="1304151" y="1302107"/>
                </a:cubicBezTo>
                <a:cubicBezTo>
                  <a:pt x="1299362" y="1297325"/>
                  <a:pt x="1299362" y="1289499"/>
                  <a:pt x="1304151" y="1284717"/>
                </a:cubicBezTo>
                <a:cubicBezTo>
                  <a:pt x="1304151" y="1284717"/>
                  <a:pt x="1304151" y="1284717"/>
                  <a:pt x="2380890" y="209444"/>
                </a:cubicBezTo>
                <a:close/>
                <a:moveTo>
                  <a:pt x="216020" y="1815"/>
                </a:moveTo>
                <a:lnTo>
                  <a:pt x="321319" y="1815"/>
                </a:lnTo>
                <a:lnTo>
                  <a:pt x="1069741" y="749087"/>
                </a:lnTo>
                <a:cubicBezTo>
                  <a:pt x="1072352" y="751694"/>
                  <a:pt x="1073222" y="754735"/>
                  <a:pt x="1073222" y="757776"/>
                </a:cubicBezTo>
                <a:cubicBezTo>
                  <a:pt x="1073222" y="760817"/>
                  <a:pt x="1072352" y="763858"/>
                  <a:pt x="1069741" y="766465"/>
                </a:cubicBezTo>
                <a:cubicBezTo>
                  <a:pt x="1069741" y="766465"/>
                  <a:pt x="1069741" y="766465"/>
                  <a:pt x="1034497" y="801655"/>
                </a:cubicBezTo>
                <a:cubicBezTo>
                  <a:pt x="1031886" y="804262"/>
                  <a:pt x="1028840" y="805565"/>
                  <a:pt x="1025794" y="805565"/>
                </a:cubicBezTo>
                <a:cubicBezTo>
                  <a:pt x="1022748" y="805565"/>
                  <a:pt x="1019703" y="804262"/>
                  <a:pt x="1017092" y="801655"/>
                </a:cubicBezTo>
                <a:cubicBezTo>
                  <a:pt x="1017092" y="801655"/>
                  <a:pt x="1017092" y="801655"/>
                  <a:pt x="300308" y="85973"/>
                </a:cubicBezTo>
                <a:close/>
                <a:moveTo>
                  <a:pt x="2162216" y="1"/>
                </a:moveTo>
                <a:lnTo>
                  <a:pt x="2266876" y="1"/>
                </a:lnTo>
                <a:lnTo>
                  <a:pt x="2195303" y="71501"/>
                </a:lnTo>
                <a:cubicBezTo>
                  <a:pt x="1991184" y="275413"/>
                  <a:pt x="1664593" y="601671"/>
                  <a:pt x="1142048" y="1123684"/>
                </a:cubicBezTo>
                <a:cubicBezTo>
                  <a:pt x="1139436" y="1125858"/>
                  <a:pt x="1136389" y="1127162"/>
                  <a:pt x="1133342" y="1127162"/>
                </a:cubicBezTo>
                <a:cubicBezTo>
                  <a:pt x="1130294" y="1127162"/>
                  <a:pt x="1127247" y="1125858"/>
                  <a:pt x="1124635" y="1123684"/>
                </a:cubicBezTo>
                <a:cubicBezTo>
                  <a:pt x="1124635" y="1123684"/>
                  <a:pt x="1124635" y="1123684"/>
                  <a:pt x="1089375" y="1088470"/>
                </a:cubicBezTo>
                <a:cubicBezTo>
                  <a:pt x="1084586" y="1083688"/>
                  <a:pt x="1084586" y="1075863"/>
                  <a:pt x="1089375" y="1071081"/>
                </a:cubicBezTo>
                <a:cubicBezTo>
                  <a:pt x="1089375" y="1071081"/>
                  <a:pt x="1089375" y="1071081"/>
                  <a:pt x="2126837" y="35322"/>
                </a:cubicBezTo>
                <a:close/>
                <a:moveTo>
                  <a:pt x="857859" y="1"/>
                </a:moveTo>
                <a:lnTo>
                  <a:pt x="963255" y="1"/>
                </a:lnTo>
                <a:lnTo>
                  <a:pt x="1045002" y="81536"/>
                </a:lnTo>
                <a:cubicBezTo>
                  <a:pt x="1137725" y="174018"/>
                  <a:pt x="1251845" y="287842"/>
                  <a:pt x="1392301" y="427934"/>
                </a:cubicBezTo>
                <a:cubicBezTo>
                  <a:pt x="1397092" y="432712"/>
                  <a:pt x="1397092" y="440531"/>
                  <a:pt x="1392301" y="444875"/>
                </a:cubicBezTo>
                <a:cubicBezTo>
                  <a:pt x="1392301" y="444875"/>
                  <a:pt x="1392301" y="444875"/>
                  <a:pt x="1357024" y="480495"/>
                </a:cubicBezTo>
                <a:cubicBezTo>
                  <a:pt x="1354411" y="483101"/>
                  <a:pt x="1351362" y="483970"/>
                  <a:pt x="1348314" y="483970"/>
                </a:cubicBezTo>
                <a:cubicBezTo>
                  <a:pt x="1345265" y="483970"/>
                  <a:pt x="1342216" y="483101"/>
                  <a:pt x="1339603" y="480495"/>
                </a:cubicBezTo>
                <a:cubicBezTo>
                  <a:pt x="1339603" y="480495"/>
                  <a:pt x="1339603" y="480495"/>
                  <a:pt x="937805" y="79739"/>
                </a:cubicBezTo>
                <a:close/>
                <a:moveTo>
                  <a:pt x="642600" y="1"/>
                </a:moveTo>
                <a:lnTo>
                  <a:pt x="747960" y="1"/>
                </a:lnTo>
                <a:lnTo>
                  <a:pt x="1284346" y="535823"/>
                </a:lnTo>
                <a:cubicBezTo>
                  <a:pt x="1289135" y="540172"/>
                  <a:pt x="1289135" y="548000"/>
                  <a:pt x="1284346" y="552784"/>
                </a:cubicBezTo>
                <a:cubicBezTo>
                  <a:pt x="1284346" y="552784"/>
                  <a:pt x="1284346" y="552784"/>
                  <a:pt x="1248646" y="588447"/>
                </a:cubicBezTo>
                <a:cubicBezTo>
                  <a:pt x="1246469" y="590621"/>
                  <a:pt x="1243421" y="591926"/>
                  <a:pt x="1240373" y="591926"/>
                </a:cubicBezTo>
                <a:cubicBezTo>
                  <a:pt x="1236891" y="591926"/>
                  <a:pt x="1233843" y="590621"/>
                  <a:pt x="1231666" y="588447"/>
                </a:cubicBezTo>
                <a:cubicBezTo>
                  <a:pt x="1231666" y="588447"/>
                  <a:pt x="1231666" y="588447"/>
                  <a:pt x="657963" y="15348"/>
                </a:cubicBezTo>
                <a:close/>
                <a:moveTo>
                  <a:pt x="428423" y="1"/>
                </a:moveTo>
                <a:lnTo>
                  <a:pt x="533826" y="1"/>
                </a:lnTo>
                <a:lnTo>
                  <a:pt x="1177524" y="642652"/>
                </a:lnTo>
                <a:cubicBezTo>
                  <a:pt x="1182315" y="647435"/>
                  <a:pt x="1182315" y="654827"/>
                  <a:pt x="1177524" y="659611"/>
                </a:cubicBezTo>
                <a:cubicBezTo>
                  <a:pt x="1177524" y="659611"/>
                  <a:pt x="1177524" y="659611"/>
                  <a:pt x="1141809" y="695267"/>
                </a:cubicBezTo>
                <a:cubicBezTo>
                  <a:pt x="1139631" y="697442"/>
                  <a:pt x="1136582" y="698746"/>
                  <a:pt x="1133098" y="698746"/>
                </a:cubicBezTo>
                <a:cubicBezTo>
                  <a:pt x="1130049" y="698746"/>
                  <a:pt x="1127000" y="697442"/>
                  <a:pt x="1124823" y="695267"/>
                </a:cubicBezTo>
                <a:cubicBezTo>
                  <a:pt x="1124823" y="695267"/>
                  <a:pt x="1124823" y="695267"/>
                  <a:pt x="479106" y="50601"/>
                </a:cubicBezTo>
                <a:close/>
                <a:moveTo>
                  <a:pt x="2375715" y="0"/>
                </a:moveTo>
                <a:lnTo>
                  <a:pt x="2430121" y="0"/>
                </a:lnTo>
                <a:lnTo>
                  <a:pt x="2430121" y="50864"/>
                </a:lnTo>
                <a:lnTo>
                  <a:pt x="2383032" y="97916"/>
                </a:lnTo>
                <a:cubicBezTo>
                  <a:pt x="2163365" y="317410"/>
                  <a:pt x="1811897" y="668599"/>
                  <a:pt x="1249549" y="1230503"/>
                </a:cubicBezTo>
                <a:cubicBezTo>
                  <a:pt x="1247373" y="1232677"/>
                  <a:pt x="1244327" y="1233981"/>
                  <a:pt x="1240846" y="1233981"/>
                </a:cubicBezTo>
                <a:cubicBezTo>
                  <a:pt x="1237800" y="1233981"/>
                  <a:pt x="1234753" y="1232677"/>
                  <a:pt x="1232578" y="1230503"/>
                </a:cubicBezTo>
                <a:cubicBezTo>
                  <a:pt x="1232578" y="1230503"/>
                  <a:pt x="1232578" y="1230503"/>
                  <a:pt x="1196894" y="1194847"/>
                </a:cubicBezTo>
                <a:cubicBezTo>
                  <a:pt x="1192542" y="1190064"/>
                  <a:pt x="1192542" y="1182672"/>
                  <a:pt x="1196894" y="1177889"/>
                </a:cubicBezTo>
                <a:cubicBezTo>
                  <a:pt x="1196894" y="1177889"/>
                  <a:pt x="1196894" y="1177889"/>
                  <a:pt x="2313032" y="62633"/>
                </a:cubicBezTo>
                <a:close/>
                <a:moveTo>
                  <a:pt x="0" y="0"/>
                </a:moveTo>
                <a:lnTo>
                  <a:pt x="105325" y="0"/>
                </a:lnTo>
                <a:lnTo>
                  <a:pt x="962921" y="856323"/>
                </a:lnTo>
                <a:cubicBezTo>
                  <a:pt x="965097" y="858496"/>
                  <a:pt x="966403" y="861538"/>
                  <a:pt x="966403" y="864580"/>
                </a:cubicBezTo>
                <a:cubicBezTo>
                  <a:pt x="966403" y="868057"/>
                  <a:pt x="965097" y="871099"/>
                  <a:pt x="962921" y="873272"/>
                </a:cubicBezTo>
                <a:cubicBezTo>
                  <a:pt x="962921" y="873272"/>
                  <a:pt x="962921" y="873272"/>
                  <a:pt x="927233" y="908908"/>
                </a:cubicBezTo>
                <a:cubicBezTo>
                  <a:pt x="925056" y="911080"/>
                  <a:pt x="922010" y="912384"/>
                  <a:pt x="918963" y="912384"/>
                </a:cubicBezTo>
                <a:cubicBezTo>
                  <a:pt x="915481" y="912384"/>
                  <a:pt x="912435" y="911080"/>
                  <a:pt x="910259" y="908908"/>
                </a:cubicBezTo>
                <a:cubicBezTo>
                  <a:pt x="910259" y="908908"/>
                  <a:pt x="910259" y="908908"/>
                  <a:pt x="121275" y="1210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noProof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490157-B6CB-4125-BAFA-A86A11055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0" y="684000"/>
            <a:ext cx="2592000" cy="86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3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9CFBE-1343-409F-A953-06462C10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C53800-5204-430B-9B3A-2976C183C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2239201"/>
            <a:ext cx="10242000" cy="384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D573AB-891F-4994-BDE2-C9321690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550D-5840-44A5-A83E-6710B56FB67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DB1DA-0852-4064-8B8B-12B19C4B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2DC3D4-188E-4BFE-A4AD-51F76E91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84D8-8BC1-4851-AD8E-8027D7A4EF3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4D6EC4B-832B-4E9C-BBFB-DF03DC60F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000" y="1102519"/>
            <a:ext cx="6678000" cy="2794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8413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9CFBE-1343-409F-A953-06462C10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C53800-5204-430B-9B3A-2976C183C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2239201"/>
            <a:ext cx="10242000" cy="3844800"/>
          </a:xfrm>
          <a:prstGeom prst="rect">
            <a:avLst/>
          </a:prstGeom>
        </p:spPr>
        <p:txBody>
          <a:bodyPr/>
          <a:lstStyle>
            <a:lvl1pPr>
              <a:buClr>
                <a:srgbClr val="00AD50"/>
              </a:buCl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D573AB-891F-4994-BDE2-C9321690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DB1DA-0852-4064-8B8B-12B19C4B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the presentation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2DC3D4-188E-4BFE-A4AD-51F76E91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4D6EC4B-832B-4E9C-BBFB-DF03DC60F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000" y="1102519"/>
            <a:ext cx="6678000" cy="2794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627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D573AB-891F-4994-BDE2-C9321690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D71C-1A80-4FA0-B86F-04D63ACFD656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2DC3D4-188E-4BFE-A4AD-51F76E91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DB1DA-0852-4064-8B8B-12B19C4B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2958" y="6442760"/>
            <a:ext cx="6315043" cy="127000"/>
          </a:xfrm>
        </p:spPr>
        <p:txBody>
          <a:bodyPr/>
          <a:lstStyle/>
          <a:p>
            <a:r>
              <a:rPr lang="en-US" noProof="0"/>
              <a:t>Title of the presentation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19CD86E-C47B-49D9-BD27-D5BC11D6F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693368"/>
            <a:ext cx="6678000" cy="3556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034D2701-6E1F-4E6E-8872-47EF6FF25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000" y="1102519"/>
            <a:ext cx="6678000" cy="2794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F35481FA-86BE-4C81-B12B-2E194E3F8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28000" y="5403804"/>
            <a:ext cx="3114000" cy="2794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Section 6</a:t>
            </a:r>
          </a:p>
        </p:txBody>
      </p:sp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EB04A732-6B3E-43ED-86E4-5624E149B2B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094800" y="5003007"/>
            <a:ext cx="1483200" cy="1080994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18" name="Tijdelijke aanduiding voor afbeelding 12">
            <a:extLst>
              <a:ext uri="{FF2B5EF4-FFF2-40B4-BE49-F238E27FC236}">
                <a16:creationId xmlns:a16="http://schemas.microsoft.com/office/drawing/2014/main" id="{77566BC7-4FCF-421C-89A8-4925D1409C9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094800" y="3922013"/>
            <a:ext cx="1483200" cy="1080994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19" name="Tijdelijke aanduiding voor afbeelding 12">
            <a:extLst>
              <a:ext uri="{FF2B5EF4-FFF2-40B4-BE49-F238E27FC236}">
                <a16:creationId xmlns:a16="http://schemas.microsoft.com/office/drawing/2014/main" id="{653394E7-C6F9-440D-A34F-CD8119A16C9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6094800" y="2846778"/>
            <a:ext cx="1483200" cy="1080994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20" name="Tijdelijke aanduiding voor tekst 11">
            <a:extLst>
              <a:ext uri="{FF2B5EF4-FFF2-40B4-BE49-F238E27FC236}">
                <a16:creationId xmlns:a16="http://schemas.microsoft.com/office/drawing/2014/main" id="{AAAA09FA-AAAF-4FAB-9E78-9B5D43ACEB9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8000" y="4322810"/>
            <a:ext cx="3114000" cy="2794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Section 5</a:t>
            </a:r>
          </a:p>
        </p:txBody>
      </p:sp>
      <p:sp>
        <p:nvSpPr>
          <p:cNvPr id="22" name="Tijdelijke aanduiding voor tekst 11">
            <a:extLst>
              <a:ext uri="{FF2B5EF4-FFF2-40B4-BE49-F238E27FC236}">
                <a16:creationId xmlns:a16="http://schemas.microsoft.com/office/drawing/2014/main" id="{2136FE40-9A40-4821-AE7A-88233C0B0D1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28000" y="3289299"/>
            <a:ext cx="3114000" cy="2794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Section 4</a:t>
            </a:r>
          </a:p>
        </p:txBody>
      </p:sp>
      <p:sp>
        <p:nvSpPr>
          <p:cNvPr id="23" name="Tijdelijke aanduiding voor tekst 11">
            <a:extLst>
              <a:ext uri="{FF2B5EF4-FFF2-40B4-BE49-F238E27FC236}">
                <a16:creationId xmlns:a16="http://schemas.microsoft.com/office/drawing/2014/main" id="{13558795-82AC-422A-B9B5-D2CA25DAAD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33200" y="5403804"/>
            <a:ext cx="2811600" cy="2794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Section 3</a:t>
            </a:r>
          </a:p>
        </p:txBody>
      </p:sp>
      <p:sp>
        <p:nvSpPr>
          <p:cNvPr id="25" name="Tijdelijke aanduiding voor afbeelding 12">
            <a:extLst>
              <a:ext uri="{FF2B5EF4-FFF2-40B4-BE49-F238E27FC236}">
                <a16:creationId xmlns:a16="http://schemas.microsoft.com/office/drawing/2014/main" id="{32699EF5-8C24-4EFC-9992-E3F789443A7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900000" y="5003007"/>
            <a:ext cx="1483200" cy="1080994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26" name="Tijdelijke aanduiding voor afbeelding 12">
            <a:extLst>
              <a:ext uri="{FF2B5EF4-FFF2-40B4-BE49-F238E27FC236}">
                <a16:creationId xmlns:a16="http://schemas.microsoft.com/office/drawing/2014/main" id="{18B166C7-6960-40D6-AC26-9EB80F57893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900000" y="3922013"/>
            <a:ext cx="1483200" cy="1080994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27" name="Tijdelijke aanduiding voor afbeelding 12">
            <a:extLst>
              <a:ext uri="{FF2B5EF4-FFF2-40B4-BE49-F238E27FC236}">
                <a16:creationId xmlns:a16="http://schemas.microsoft.com/office/drawing/2014/main" id="{263C61EB-EDB3-41DA-9790-A725B4BACCD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900000" y="2846778"/>
            <a:ext cx="1483200" cy="1080994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28" name="Tijdelijke aanduiding voor tekst 11">
            <a:extLst>
              <a:ext uri="{FF2B5EF4-FFF2-40B4-BE49-F238E27FC236}">
                <a16:creationId xmlns:a16="http://schemas.microsoft.com/office/drawing/2014/main" id="{A66C80CD-F88D-4F8B-8050-0DF6165D9D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33200" y="4322810"/>
            <a:ext cx="2811600" cy="2794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Section 2</a:t>
            </a:r>
          </a:p>
        </p:txBody>
      </p:sp>
      <p:sp>
        <p:nvSpPr>
          <p:cNvPr id="29" name="Tijdelijke aanduiding voor tekst 11">
            <a:extLst>
              <a:ext uri="{FF2B5EF4-FFF2-40B4-BE49-F238E27FC236}">
                <a16:creationId xmlns:a16="http://schemas.microsoft.com/office/drawing/2014/main" id="{2BB5EFBB-D0DB-43F5-A6EB-A504337AEA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33200" y="3289299"/>
            <a:ext cx="2811600" cy="2794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684910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roduct overview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D573AB-891F-4994-BDE2-C9321690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0D88-1988-47C1-AA76-CD189BAA01C4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2DC3D4-188E-4BFE-A4AD-51F76E91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DB1DA-0852-4064-8B8B-12B19C4B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2958" y="6442760"/>
            <a:ext cx="6315043" cy="127000"/>
          </a:xfrm>
        </p:spPr>
        <p:txBody>
          <a:bodyPr/>
          <a:lstStyle/>
          <a:p>
            <a:r>
              <a:rPr lang="en-US" noProof="0"/>
              <a:t>Title of the presentation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034D2701-6E1F-4E6E-8872-47EF6FF25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000" y="1102519"/>
            <a:ext cx="6678000" cy="2794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EB04A732-6B3E-43ED-86E4-5624E149B2B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094800" y="5003007"/>
            <a:ext cx="1483200" cy="1080994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18" name="Tijdelijke aanduiding voor afbeelding 12">
            <a:extLst>
              <a:ext uri="{FF2B5EF4-FFF2-40B4-BE49-F238E27FC236}">
                <a16:creationId xmlns:a16="http://schemas.microsoft.com/office/drawing/2014/main" id="{77566BC7-4FCF-421C-89A8-4925D1409C9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094800" y="3922013"/>
            <a:ext cx="1483200" cy="1080994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19" name="Tijdelijke aanduiding voor afbeelding 12">
            <a:extLst>
              <a:ext uri="{FF2B5EF4-FFF2-40B4-BE49-F238E27FC236}">
                <a16:creationId xmlns:a16="http://schemas.microsoft.com/office/drawing/2014/main" id="{653394E7-C6F9-440D-A34F-CD8119A16C9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6094800" y="2846778"/>
            <a:ext cx="1483200" cy="1080994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25" name="Tijdelijke aanduiding voor afbeelding 12">
            <a:extLst>
              <a:ext uri="{FF2B5EF4-FFF2-40B4-BE49-F238E27FC236}">
                <a16:creationId xmlns:a16="http://schemas.microsoft.com/office/drawing/2014/main" id="{32699EF5-8C24-4EFC-9992-E3F789443A7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900000" y="5003007"/>
            <a:ext cx="1483200" cy="1080994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26" name="Tijdelijke aanduiding voor afbeelding 12">
            <a:extLst>
              <a:ext uri="{FF2B5EF4-FFF2-40B4-BE49-F238E27FC236}">
                <a16:creationId xmlns:a16="http://schemas.microsoft.com/office/drawing/2014/main" id="{18B166C7-6960-40D6-AC26-9EB80F57893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900000" y="3922013"/>
            <a:ext cx="1483200" cy="1080994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27" name="Tijdelijke aanduiding voor afbeelding 12">
            <a:extLst>
              <a:ext uri="{FF2B5EF4-FFF2-40B4-BE49-F238E27FC236}">
                <a16:creationId xmlns:a16="http://schemas.microsoft.com/office/drawing/2014/main" id="{263C61EB-EDB3-41DA-9790-A725B4BACCD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900000" y="2846778"/>
            <a:ext cx="1483200" cy="1080994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31" name="Tijdelijke aanduiding voor inhoud 2">
            <a:extLst>
              <a:ext uri="{FF2B5EF4-FFF2-40B4-BE49-F238E27FC236}">
                <a16:creationId xmlns:a16="http://schemas.microsoft.com/office/drawing/2014/main" id="{D7421DC9-625E-4413-A821-B8451E679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8000" y="3129549"/>
            <a:ext cx="3114000" cy="7924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ijdelijke aanduiding voor tekst 8">
            <a:extLst>
              <a:ext uri="{FF2B5EF4-FFF2-40B4-BE49-F238E27FC236}">
                <a16:creationId xmlns:a16="http://schemas.microsoft.com/office/drawing/2014/main" id="{C390FFFA-1624-4792-918D-DCA6ED75FA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28000" y="2846778"/>
            <a:ext cx="3114000" cy="282771"/>
          </a:xfrm>
        </p:spPr>
        <p:txBody>
          <a:bodyPr anchor="b" anchorCtr="0"/>
          <a:lstStyle>
            <a:lvl1pPr marL="0" indent="0">
              <a:buNone/>
              <a:defRPr sz="2000" cap="all" baseline="0"/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Product name</a:t>
            </a:r>
          </a:p>
        </p:txBody>
      </p:sp>
      <p:sp>
        <p:nvSpPr>
          <p:cNvPr id="36" name="Tijdelijke aanduiding voor inhoud 2">
            <a:extLst>
              <a:ext uri="{FF2B5EF4-FFF2-40B4-BE49-F238E27FC236}">
                <a16:creationId xmlns:a16="http://schemas.microsoft.com/office/drawing/2014/main" id="{F736CEF4-1EC7-47E5-ACA1-4921BB93FFC8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8028000" y="4204784"/>
            <a:ext cx="3114000" cy="7924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ijdelijke aanduiding voor tekst 8">
            <a:extLst>
              <a:ext uri="{FF2B5EF4-FFF2-40B4-BE49-F238E27FC236}">
                <a16:creationId xmlns:a16="http://schemas.microsoft.com/office/drawing/2014/main" id="{0CFB5576-44D6-4119-AE98-09ABA7E266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8000" y="3922013"/>
            <a:ext cx="3114000" cy="282771"/>
          </a:xfrm>
        </p:spPr>
        <p:txBody>
          <a:bodyPr anchor="b" anchorCtr="0"/>
          <a:lstStyle>
            <a:lvl1pPr marL="0" indent="0">
              <a:buNone/>
              <a:defRPr sz="2000" cap="all" baseline="0"/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Product name</a:t>
            </a:r>
          </a:p>
        </p:txBody>
      </p:sp>
      <p:sp>
        <p:nvSpPr>
          <p:cNvPr id="38" name="Tijdelijke aanduiding voor inhoud 2">
            <a:extLst>
              <a:ext uri="{FF2B5EF4-FFF2-40B4-BE49-F238E27FC236}">
                <a16:creationId xmlns:a16="http://schemas.microsoft.com/office/drawing/2014/main" id="{488849CC-1B34-480D-823F-EA86B30C4336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8028000" y="5291537"/>
            <a:ext cx="3114000" cy="7924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Tijdelijke aanduiding voor tekst 8">
            <a:extLst>
              <a:ext uri="{FF2B5EF4-FFF2-40B4-BE49-F238E27FC236}">
                <a16:creationId xmlns:a16="http://schemas.microsoft.com/office/drawing/2014/main" id="{E0DFDB8F-E543-4569-BDF0-5DDE8EB0C0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28000" y="5008766"/>
            <a:ext cx="3114000" cy="282771"/>
          </a:xfrm>
        </p:spPr>
        <p:txBody>
          <a:bodyPr anchor="b" anchorCtr="0"/>
          <a:lstStyle>
            <a:lvl1pPr marL="0" indent="0">
              <a:buNone/>
              <a:defRPr sz="2000" cap="all" baseline="0"/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Product name</a:t>
            </a:r>
          </a:p>
        </p:txBody>
      </p:sp>
      <p:sp>
        <p:nvSpPr>
          <p:cNvPr id="40" name="Tijdelijke aanduiding voor inhoud 2">
            <a:extLst>
              <a:ext uri="{FF2B5EF4-FFF2-40B4-BE49-F238E27FC236}">
                <a16:creationId xmlns:a16="http://schemas.microsoft.com/office/drawing/2014/main" id="{145FBC12-D057-4B3F-9402-8CF5BD120016}"/>
              </a:ext>
            </a:extLst>
          </p:cNvPr>
          <p:cNvSpPr>
            <a:spLocks noGrp="1"/>
          </p:cNvSpPr>
          <p:nvPr>
            <p:ph idx="40"/>
          </p:nvPr>
        </p:nvSpPr>
        <p:spPr>
          <a:xfrm>
            <a:off x="2833200" y="3129549"/>
            <a:ext cx="2811600" cy="7924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Tijdelijke aanduiding voor tekst 8">
            <a:extLst>
              <a:ext uri="{FF2B5EF4-FFF2-40B4-BE49-F238E27FC236}">
                <a16:creationId xmlns:a16="http://schemas.microsoft.com/office/drawing/2014/main" id="{95B301E0-C3C5-45FC-AC16-3592EEB169C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833200" y="2846778"/>
            <a:ext cx="2811600" cy="282771"/>
          </a:xfrm>
        </p:spPr>
        <p:txBody>
          <a:bodyPr anchor="b" anchorCtr="0"/>
          <a:lstStyle>
            <a:lvl1pPr marL="0" indent="0">
              <a:buNone/>
              <a:defRPr sz="2000" cap="all" baseline="0"/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Product name</a:t>
            </a:r>
          </a:p>
        </p:txBody>
      </p:sp>
      <p:sp>
        <p:nvSpPr>
          <p:cNvPr id="42" name="Tijdelijke aanduiding voor inhoud 2">
            <a:extLst>
              <a:ext uri="{FF2B5EF4-FFF2-40B4-BE49-F238E27FC236}">
                <a16:creationId xmlns:a16="http://schemas.microsoft.com/office/drawing/2014/main" id="{2321644B-3FC4-4AEA-B441-8A4AD55A2EF6}"/>
              </a:ext>
            </a:extLst>
          </p:cNvPr>
          <p:cNvSpPr>
            <a:spLocks noGrp="1"/>
          </p:cNvSpPr>
          <p:nvPr>
            <p:ph idx="42"/>
          </p:nvPr>
        </p:nvSpPr>
        <p:spPr>
          <a:xfrm>
            <a:off x="2833200" y="4204784"/>
            <a:ext cx="2811600" cy="7924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ijdelijke aanduiding voor tekst 8">
            <a:extLst>
              <a:ext uri="{FF2B5EF4-FFF2-40B4-BE49-F238E27FC236}">
                <a16:creationId xmlns:a16="http://schemas.microsoft.com/office/drawing/2014/main" id="{04BE5429-22D6-48D4-AA61-8A66AF68D91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33200" y="3922013"/>
            <a:ext cx="2811600" cy="282771"/>
          </a:xfrm>
        </p:spPr>
        <p:txBody>
          <a:bodyPr anchor="b" anchorCtr="0"/>
          <a:lstStyle>
            <a:lvl1pPr marL="0" indent="0">
              <a:buNone/>
              <a:defRPr sz="2000" cap="all" baseline="0"/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Product name</a:t>
            </a:r>
          </a:p>
        </p:txBody>
      </p:sp>
      <p:sp>
        <p:nvSpPr>
          <p:cNvPr id="44" name="Tijdelijke aanduiding voor inhoud 2">
            <a:extLst>
              <a:ext uri="{FF2B5EF4-FFF2-40B4-BE49-F238E27FC236}">
                <a16:creationId xmlns:a16="http://schemas.microsoft.com/office/drawing/2014/main" id="{D8348FE3-F28F-4AC7-98C9-4956D05034A3}"/>
              </a:ext>
            </a:extLst>
          </p:cNvPr>
          <p:cNvSpPr>
            <a:spLocks noGrp="1"/>
          </p:cNvSpPr>
          <p:nvPr>
            <p:ph idx="44"/>
          </p:nvPr>
        </p:nvSpPr>
        <p:spPr>
          <a:xfrm>
            <a:off x="2833200" y="5291537"/>
            <a:ext cx="2811600" cy="7924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ijdelijke aanduiding voor tekst 8">
            <a:extLst>
              <a:ext uri="{FF2B5EF4-FFF2-40B4-BE49-F238E27FC236}">
                <a16:creationId xmlns:a16="http://schemas.microsoft.com/office/drawing/2014/main" id="{83562C52-15C4-4679-BF83-4C0BB64A2AA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833200" y="5008766"/>
            <a:ext cx="2811600" cy="282771"/>
          </a:xfrm>
        </p:spPr>
        <p:txBody>
          <a:bodyPr anchor="b" anchorCtr="0"/>
          <a:lstStyle>
            <a:lvl1pPr marL="0" indent="0">
              <a:buNone/>
              <a:defRPr sz="2000" cap="all" baseline="0"/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Product name</a:t>
            </a:r>
          </a:p>
        </p:txBody>
      </p:sp>
      <p:sp>
        <p:nvSpPr>
          <p:cNvPr id="46" name="Titel 1">
            <a:extLst>
              <a:ext uri="{FF2B5EF4-FFF2-40B4-BE49-F238E27FC236}">
                <a16:creationId xmlns:a16="http://schemas.microsoft.com/office/drawing/2014/main" id="{4A92ABC5-64E4-42CB-8114-A798CA71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693368"/>
            <a:ext cx="6678000" cy="3556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2991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oduct over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C53800-5204-430B-9B3A-2976C183C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4996206"/>
            <a:ext cx="3114000" cy="10877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D573AB-891F-4994-BDE2-C9321690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5FD3-48F4-4334-A359-3F707C49ECF6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DB1DA-0852-4064-8B8B-12B19C4B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2958" y="6442760"/>
            <a:ext cx="6315043" cy="127000"/>
          </a:xfrm>
        </p:spPr>
        <p:txBody>
          <a:bodyPr/>
          <a:lstStyle/>
          <a:p>
            <a:r>
              <a:rPr lang="en-US" noProof="0"/>
              <a:t>Title of the presentation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2DC3D4-188E-4BFE-A4AD-51F76E91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947A8B9A-A2CD-4D69-B161-96798F9EA6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4553188"/>
            <a:ext cx="3114000" cy="2794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4D9030D-4B9F-41C6-871C-3F5D16CC37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0000" y="4264156"/>
            <a:ext cx="3114000" cy="279400"/>
          </a:xfrm>
        </p:spPr>
        <p:txBody>
          <a:bodyPr anchor="b" anchorCtr="0"/>
          <a:lstStyle>
            <a:lvl1pPr marL="0" indent="0">
              <a:buNone/>
              <a:defRPr sz="2000" cap="all" baseline="0"/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9D96E04D-65D6-4E21-9B85-CACC2DBC68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000" y="1102519"/>
            <a:ext cx="6678000" cy="2794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22A50168-36B5-424D-B7FD-EFEBAF1F3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693368"/>
            <a:ext cx="6678000" cy="3556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17ED4934-79E6-489D-9D49-5AE00B9859B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00000" y="1738815"/>
            <a:ext cx="3114000" cy="2166581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4FE870E4-5CF1-4426-B821-D4DC801DC58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4000" y="4996206"/>
            <a:ext cx="3114000" cy="10877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ijdelijke aanduiding voor tekst 11">
            <a:extLst>
              <a:ext uri="{FF2B5EF4-FFF2-40B4-BE49-F238E27FC236}">
                <a16:creationId xmlns:a16="http://schemas.microsoft.com/office/drawing/2014/main" id="{FCFC375A-B3C7-45D8-ABD8-83B75B7426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64000" y="4553188"/>
            <a:ext cx="3114000" cy="2794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jdelijke aanduiding voor tekst 8">
            <a:extLst>
              <a:ext uri="{FF2B5EF4-FFF2-40B4-BE49-F238E27FC236}">
                <a16:creationId xmlns:a16="http://schemas.microsoft.com/office/drawing/2014/main" id="{874F09D6-79BB-4838-A6CD-9978D0548A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64000" y="4264156"/>
            <a:ext cx="3114000" cy="279400"/>
          </a:xfrm>
        </p:spPr>
        <p:txBody>
          <a:bodyPr anchor="b" anchorCtr="0"/>
          <a:lstStyle>
            <a:lvl1pPr marL="0" indent="0">
              <a:buNone/>
              <a:defRPr sz="2000" cap="all" baseline="0"/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jdelijke aanduiding voor afbeelding 12">
            <a:extLst>
              <a:ext uri="{FF2B5EF4-FFF2-40B4-BE49-F238E27FC236}">
                <a16:creationId xmlns:a16="http://schemas.microsoft.com/office/drawing/2014/main" id="{87D3948D-F46C-42B9-AE00-6F898B6D76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464000" y="1738815"/>
            <a:ext cx="3114000" cy="2166581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F82C27C9-9ED8-494B-B4AF-A5DC947D814A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8028000" y="4996206"/>
            <a:ext cx="3114000" cy="10877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Tijdelijke aanduiding voor tekst 11">
            <a:extLst>
              <a:ext uri="{FF2B5EF4-FFF2-40B4-BE49-F238E27FC236}">
                <a16:creationId xmlns:a16="http://schemas.microsoft.com/office/drawing/2014/main" id="{95C4834A-A3C0-434B-91A5-071A0E6D693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28000" y="4553188"/>
            <a:ext cx="3114000" cy="2794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ijdelijke aanduiding voor tekst 8">
            <a:extLst>
              <a:ext uri="{FF2B5EF4-FFF2-40B4-BE49-F238E27FC236}">
                <a16:creationId xmlns:a16="http://schemas.microsoft.com/office/drawing/2014/main" id="{8FF9EE87-7EEC-4674-AB00-2FCF0F80F2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28000" y="4264156"/>
            <a:ext cx="3114000" cy="279400"/>
          </a:xfrm>
        </p:spPr>
        <p:txBody>
          <a:bodyPr anchor="b" anchorCtr="0"/>
          <a:lstStyle>
            <a:lvl1pPr marL="0" indent="0">
              <a:buNone/>
              <a:defRPr sz="2000" cap="all" baseline="0"/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ijdelijke aanduiding voor afbeelding 12">
            <a:extLst>
              <a:ext uri="{FF2B5EF4-FFF2-40B4-BE49-F238E27FC236}">
                <a16:creationId xmlns:a16="http://schemas.microsoft.com/office/drawing/2014/main" id="{04FA132A-C6ED-496C-8BF8-A31E41B7952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8028000" y="1738815"/>
            <a:ext cx="3114000" cy="2166581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7564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9CFBE-1343-409F-A953-06462C10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C53800-5204-430B-9B3A-2976C183C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2239201"/>
            <a:ext cx="10242000" cy="2448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D573AB-891F-4994-BDE2-C9321690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0180-D71B-468E-9AC9-D4B3F5DE2CA0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DB1DA-0852-4064-8B8B-12B19C4B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the presentation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2DC3D4-188E-4BFE-A4AD-51F76E91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4D6EC4B-832B-4E9C-BBFB-DF03DC60F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000" y="1102519"/>
            <a:ext cx="6678000" cy="2794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C7F0FA37-5B4C-425A-9A75-095FC56C01E6}"/>
              </a:ext>
            </a:extLst>
          </p:cNvPr>
          <p:cNvCxnSpPr/>
          <p:nvPr userDrawn="1"/>
        </p:nvCxnSpPr>
        <p:spPr>
          <a:xfrm>
            <a:off x="900000" y="4992914"/>
            <a:ext cx="102420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5248C066-E44A-4ADE-A595-A7DE80584410}"/>
              </a:ext>
            </a:extLst>
          </p:cNvPr>
          <p:cNvCxnSpPr/>
          <p:nvPr userDrawn="1"/>
        </p:nvCxnSpPr>
        <p:spPr>
          <a:xfrm>
            <a:off x="900000" y="6084000"/>
            <a:ext cx="102420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39054352-67A2-4227-8592-1F698B0345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065321" y="5265996"/>
            <a:ext cx="9076679" cy="55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5CFCFE0E-46F1-4644-9B68-E3F76CA66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320" y="5288972"/>
            <a:ext cx="571274" cy="5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84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/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9CFBE-1343-409F-A953-06462C10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0" y="1757611"/>
            <a:ext cx="6678000" cy="3556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32F81631-5CAE-4D6A-AA8A-1D6C2E8F11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4013999" cy="6860854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C53800-5204-430B-9B3A-2976C183C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000" y="2941865"/>
            <a:ext cx="6678000" cy="31421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D573AB-891F-4994-BDE2-C9321690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59C2-76A2-42DC-A8AD-F1B287CC9F77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DB1DA-0852-4064-8B8B-12B19C4B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4000" y="6442760"/>
            <a:ext cx="3600000" cy="127000"/>
          </a:xfrm>
        </p:spPr>
        <p:txBody>
          <a:bodyPr/>
          <a:lstStyle/>
          <a:p>
            <a:r>
              <a:rPr lang="en-US" noProof="0"/>
              <a:t>Title of the presentation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2DC3D4-188E-4BFE-A4AD-51F76E91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64000" y="6442760"/>
            <a:ext cx="360000" cy="127000"/>
          </a:xfrm>
        </p:spPr>
        <p:txBody>
          <a:bodyPr/>
          <a:lstStyle/>
          <a:p>
            <a:fld id="{848C0F16-FDFC-4CEC-9C8F-17E6424D6CC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4D6EC4B-832B-4E9C-BBFB-DF03DC60F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4000" y="2166762"/>
            <a:ext cx="6678000" cy="2794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808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9CFBE-1343-409F-A953-06462C10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757611"/>
            <a:ext cx="10242000" cy="3556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C53800-5204-430B-9B3A-2976C183C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2773399"/>
            <a:ext cx="3114000" cy="3310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D573AB-891F-4994-BDE2-C9321690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BE9-769E-495A-BF5A-4DCE9710A4A3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DB1DA-0852-4064-8B8B-12B19C4B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2958" y="6442760"/>
            <a:ext cx="6315043" cy="127000"/>
          </a:xfrm>
        </p:spPr>
        <p:txBody>
          <a:bodyPr/>
          <a:lstStyle/>
          <a:p>
            <a:r>
              <a:rPr lang="en-US" noProof="0"/>
              <a:t>Title of the presentation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2DC3D4-188E-4BFE-A4AD-51F76E91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4D6EC4B-832B-4E9C-BBFB-DF03DC60F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000" y="2166762"/>
            <a:ext cx="10242000" cy="2794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804E3BF-E708-4039-B54F-74300693B39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64000" y="2773399"/>
            <a:ext cx="3114000" cy="3310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9C660787-23D3-4A9F-A0D4-10720E34EDC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028000" y="2773398"/>
            <a:ext cx="3114000" cy="3310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781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E28441E-7E1A-4A9E-90CF-9669D96ECDCE}"/>
              </a:ext>
            </a:extLst>
          </p:cNvPr>
          <p:cNvSpPr/>
          <p:nvPr userDrawn="1"/>
        </p:nvSpPr>
        <p:spPr>
          <a:xfrm>
            <a:off x="0" y="0"/>
            <a:ext cx="1218957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Vrije vorm: vorm 25">
            <a:extLst>
              <a:ext uri="{FF2B5EF4-FFF2-40B4-BE49-F238E27FC236}">
                <a16:creationId xmlns:a16="http://schemas.microsoft.com/office/drawing/2014/main" id="{2283D39A-4C88-43FE-8218-2F3424C2EDAB}"/>
              </a:ext>
            </a:extLst>
          </p:cNvPr>
          <p:cNvSpPr/>
          <p:nvPr userDrawn="1"/>
        </p:nvSpPr>
        <p:spPr bwMode="gray">
          <a:xfrm>
            <a:off x="8025570" y="1740535"/>
            <a:ext cx="4164000" cy="5130000"/>
          </a:xfrm>
          <a:custGeom>
            <a:avLst/>
            <a:gdLst>
              <a:gd name="connsiteX0" fmla="*/ 609423 w 4164000"/>
              <a:gd name="connsiteY0" fmla="*/ 0 h 5130000"/>
              <a:gd name="connsiteX1" fmla="*/ 4164000 w 4164000"/>
              <a:gd name="connsiteY1" fmla="*/ 0 h 5130000"/>
              <a:gd name="connsiteX2" fmla="*/ 4164000 w 4164000"/>
              <a:gd name="connsiteY2" fmla="*/ 5130000 h 5130000"/>
              <a:gd name="connsiteX3" fmla="*/ 0 w 4164000"/>
              <a:gd name="connsiteY3" fmla="*/ 5130000 h 5130000"/>
              <a:gd name="connsiteX4" fmla="*/ 0 w 4164000"/>
              <a:gd name="connsiteY4" fmla="*/ 609423 h 513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4000" h="5130000">
                <a:moveTo>
                  <a:pt x="609423" y="0"/>
                </a:moveTo>
                <a:lnTo>
                  <a:pt x="4164000" y="0"/>
                </a:lnTo>
                <a:lnTo>
                  <a:pt x="4164000" y="5130000"/>
                </a:lnTo>
                <a:lnTo>
                  <a:pt x="0" y="5130000"/>
                </a:lnTo>
                <a:lnTo>
                  <a:pt x="0" y="6094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7" name="Tijdelijke aanduiding voor afbeelding 26">
            <a:extLst>
              <a:ext uri="{FF2B5EF4-FFF2-40B4-BE49-F238E27FC236}">
                <a16:creationId xmlns:a16="http://schemas.microsoft.com/office/drawing/2014/main" id="{CCCCEDC7-E240-491E-9DEC-F4AF1AB73F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1728000 h 6858000"/>
              <a:gd name="connsiteX3" fmla="*/ 8655112 w 12191999"/>
              <a:gd name="connsiteY3" fmla="*/ 1728000 h 6858000"/>
              <a:gd name="connsiteX4" fmla="*/ 8045689 w 12191999"/>
              <a:gd name="connsiteY4" fmla="*/ 2337423 h 6858000"/>
              <a:gd name="connsiteX5" fmla="*/ 8045689 w 12191999"/>
              <a:gd name="connsiteY5" fmla="*/ 6858000 h 6858000"/>
              <a:gd name="connsiteX6" fmla="*/ 0 w 1219199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1728000"/>
                </a:lnTo>
                <a:lnTo>
                  <a:pt x="8655112" y="1728000"/>
                </a:lnTo>
                <a:lnTo>
                  <a:pt x="8045689" y="2337423"/>
                </a:lnTo>
                <a:lnTo>
                  <a:pt x="804568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39CFBE-1343-409F-A953-06462C109009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650514" y="2732331"/>
            <a:ext cx="2491486" cy="1143000"/>
          </a:xfrm>
        </p:spPr>
        <p:txBody>
          <a:bodyPr anchor="t" anchorCtr="0"/>
          <a:lstStyle>
            <a:lvl1pPr>
              <a:lnSpc>
                <a:spcPts val="3000"/>
              </a:lnSpc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E4858D0-29AE-4C5C-8C90-F9F41AF8EE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00" y="5432400"/>
            <a:ext cx="2019600" cy="67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05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duction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E28441E-7E1A-4A9E-90CF-9669D96ECDCE}"/>
              </a:ext>
            </a:extLst>
          </p:cNvPr>
          <p:cNvSpPr/>
          <p:nvPr userDrawn="1"/>
        </p:nvSpPr>
        <p:spPr>
          <a:xfrm>
            <a:off x="0" y="0"/>
            <a:ext cx="1218957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Vrije vorm: vorm 25">
            <a:extLst>
              <a:ext uri="{FF2B5EF4-FFF2-40B4-BE49-F238E27FC236}">
                <a16:creationId xmlns:a16="http://schemas.microsoft.com/office/drawing/2014/main" id="{2283D39A-4C88-43FE-8218-2F3424C2EDAB}"/>
              </a:ext>
            </a:extLst>
          </p:cNvPr>
          <p:cNvSpPr/>
          <p:nvPr userDrawn="1"/>
        </p:nvSpPr>
        <p:spPr bwMode="gray">
          <a:xfrm>
            <a:off x="8025570" y="1740535"/>
            <a:ext cx="4164000" cy="5130000"/>
          </a:xfrm>
          <a:custGeom>
            <a:avLst/>
            <a:gdLst>
              <a:gd name="connsiteX0" fmla="*/ 609423 w 4164000"/>
              <a:gd name="connsiteY0" fmla="*/ 0 h 5130000"/>
              <a:gd name="connsiteX1" fmla="*/ 4164000 w 4164000"/>
              <a:gd name="connsiteY1" fmla="*/ 0 h 5130000"/>
              <a:gd name="connsiteX2" fmla="*/ 4164000 w 4164000"/>
              <a:gd name="connsiteY2" fmla="*/ 5130000 h 5130000"/>
              <a:gd name="connsiteX3" fmla="*/ 0 w 4164000"/>
              <a:gd name="connsiteY3" fmla="*/ 5130000 h 5130000"/>
              <a:gd name="connsiteX4" fmla="*/ 0 w 4164000"/>
              <a:gd name="connsiteY4" fmla="*/ 609423 h 513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4000" h="5130000">
                <a:moveTo>
                  <a:pt x="609423" y="0"/>
                </a:moveTo>
                <a:lnTo>
                  <a:pt x="4164000" y="0"/>
                </a:lnTo>
                <a:lnTo>
                  <a:pt x="4164000" y="5130000"/>
                </a:lnTo>
                <a:lnTo>
                  <a:pt x="0" y="5130000"/>
                </a:lnTo>
                <a:lnTo>
                  <a:pt x="0" y="60942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7" name="Tijdelijke aanduiding voor afbeelding 26">
            <a:extLst>
              <a:ext uri="{FF2B5EF4-FFF2-40B4-BE49-F238E27FC236}">
                <a16:creationId xmlns:a16="http://schemas.microsoft.com/office/drawing/2014/main" id="{CCCCEDC7-E240-491E-9DEC-F4AF1AB73F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1728000 h 6858000"/>
              <a:gd name="connsiteX3" fmla="*/ 8655112 w 12191999"/>
              <a:gd name="connsiteY3" fmla="*/ 1728000 h 6858000"/>
              <a:gd name="connsiteX4" fmla="*/ 8045689 w 12191999"/>
              <a:gd name="connsiteY4" fmla="*/ 2337423 h 6858000"/>
              <a:gd name="connsiteX5" fmla="*/ 8045689 w 12191999"/>
              <a:gd name="connsiteY5" fmla="*/ 6858000 h 6858000"/>
              <a:gd name="connsiteX6" fmla="*/ 0 w 1219199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1728000"/>
                </a:lnTo>
                <a:lnTo>
                  <a:pt x="8655112" y="1728000"/>
                </a:lnTo>
                <a:lnTo>
                  <a:pt x="8045689" y="2337423"/>
                </a:lnTo>
                <a:lnTo>
                  <a:pt x="804568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39CFBE-1343-409F-A953-06462C109009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650514" y="2732331"/>
            <a:ext cx="2491486" cy="1143000"/>
          </a:xfrm>
        </p:spPr>
        <p:txBody>
          <a:bodyPr anchor="t" anchorCtr="0"/>
          <a:lstStyle>
            <a:lvl1pPr>
              <a:lnSpc>
                <a:spcPts val="3000"/>
              </a:lnSpc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141E03C-8FC6-4B5E-B6E2-73D632457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00" y="5432400"/>
            <a:ext cx="2019600" cy="67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84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duction 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E28441E-7E1A-4A9E-90CF-9669D96ECDCE}"/>
              </a:ext>
            </a:extLst>
          </p:cNvPr>
          <p:cNvSpPr/>
          <p:nvPr userDrawn="1"/>
        </p:nvSpPr>
        <p:spPr>
          <a:xfrm>
            <a:off x="0" y="0"/>
            <a:ext cx="1218957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7" name="Tijdelijke aanduiding voor afbeelding 26">
            <a:extLst>
              <a:ext uri="{FF2B5EF4-FFF2-40B4-BE49-F238E27FC236}">
                <a16:creationId xmlns:a16="http://schemas.microsoft.com/office/drawing/2014/main" id="{CCCCEDC7-E240-491E-9DEC-F4AF1AB73F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1728000 h 6858000"/>
              <a:gd name="connsiteX3" fmla="*/ 8655112 w 12191999"/>
              <a:gd name="connsiteY3" fmla="*/ 1728000 h 6858000"/>
              <a:gd name="connsiteX4" fmla="*/ 8045689 w 12191999"/>
              <a:gd name="connsiteY4" fmla="*/ 2337423 h 6858000"/>
              <a:gd name="connsiteX5" fmla="*/ 8045689 w 12191999"/>
              <a:gd name="connsiteY5" fmla="*/ 6858000 h 6858000"/>
              <a:gd name="connsiteX6" fmla="*/ 0 w 1219199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1728000"/>
                </a:lnTo>
                <a:lnTo>
                  <a:pt x="8655112" y="1728000"/>
                </a:lnTo>
                <a:lnTo>
                  <a:pt x="8045689" y="2337423"/>
                </a:lnTo>
                <a:lnTo>
                  <a:pt x="804568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39CFBE-1343-409F-A953-06462C109009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8650514" y="2732331"/>
            <a:ext cx="2491486" cy="1143000"/>
          </a:xfrm>
        </p:spPr>
        <p:txBody>
          <a:bodyPr anchor="t" anchorCtr="0"/>
          <a:lstStyle>
            <a:lvl1pPr>
              <a:lnSpc>
                <a:spcPts val="3000"/>
              </a:lnSpc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5B9665B-5681-4621-BBC5-4930C6152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00" y="5432400"/>
            <a:ext cx="2019600" cy="67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6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D573AB-891F-4994-BDE2-C9321690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550D-5840-44A5-A83E-6710B56FB67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2DC3D4-188E-4BFE-A4AD-51F76E91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84D8-8BC1-4851-AD8E-8027D7A4EF3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DB1DA-0852-4064-8B8B-12B19C4B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2958" y="6442760"/>
            <a:ext cx="6315043" cy="127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19CD86E-C47B-49D9-BD27-D5BC11D6F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693368"/>
            <a:ext cx="6678000" cy="3556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034D2701-6E1F-4E6E-8872-47EF6FF25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000" y="1102519"/>
            <a:ext cx="6678000" cy="2794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F35481FA-86BE-4C81-B12B-2E194E3F8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28000" y="5403804"/>
            <a:ext cx="3114000" cy="2794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Section 6</a:t>
            </a:r>
          </a:p>
        </p:txBody>
      </p:sp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EB04A732-6B3E-43ED-86E4-5624E149B2B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094800" y="5003007"/>
            <a:ext cx="1483200" cy="1080994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18" name="Tijdelijke aanduiding voor afbeelding 12">
            <a:extLst>
              <a:ext uri="{FF2B5EF4-FFF2-40B4-BE49-F238E27FC236}">
                <a16:creationId xmlns:a16="http://schemas.microsoft.com/office/drawing/2014/main" id="{77566BC7-4FCF-421C-89A8-4925D1409C9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094800" y="3922013"/>
            <a:ext cx="1483200" cy="1080994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19" name="Tijdelijke aanduiding voor afbeelding 12">
            <a:extLst>
              <a:ext uri="{FF2B5EF4-FFF2-40B4-BE49-F238E27FC236}">
                <a16:creationId xmlns:a16="http://schemas.microsoft.com/office/drawing/2014/main" id="{653394E7-C6F9-440D-A34F-CD8119A16C9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6094800" y="2846778"/>
            <a:ext cx="1483200" cy="1080994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20" name="Tijdelijke aanduiding voor tekst 11">
            <a:extLst>
              <a:ext uri="{FF2B5EF4-FFF2-40B4-BE49-F238E27FC236}">
                <a16:creationId xmlns:a16="http://schemas.microsoft.com/office/drawing/2014/main" id="{AAAA09FA-AAAF-4FAB-9E78-9B5D43ACEB9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8000" y="4322810"/>
            <a:ext cx="3114000" cy="2794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Section 5</a:t>
            </a:r>
          </a:p>
        </p:txBody>
      </p:sp>
      <p:sp>
        <p:nvSpPr>
          <p:cNvPr id="22" name="Tijdelijke aanduiding voor tekst 11">
            <a:extLst>
              <a:ext uri="{FF2B5EF4-FFF2-40B4-BE49-F238E27FC236}">
                <a16:creationId xmlns:a16="http://schemas.microsoft.com/office/drawing/2014/main" id="{2136FE40-9A40-4821-AE7A-88233C0B0D1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28000" y="3289299"/>
            <a:ext cx="3114000" cy="2794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Section 4</a:t>
            </a:r>
          </a:p>
        </p:txBody>
      </p:sp>
      <p:sp>
        <p:nvSpPr>
          <p:cNvPr id="23" name="Tijdelijke aanduiding voor tekst 11">
            <a:extLst>
              <a:ext uri="{FF2B5EF4-FFF2-40B4-BE49-F238E27FC236}">
                <a16:creationId xmlns:a16="http://schemas.microsoft.com/office/drawing/2014/main" id="{13558795-82AC-422A-B9B5-D2CA25DAAD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33200" y="5403804"/>
            <a:ext cx="2811600" cy="2794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Section 3</a:t>
            </a:r>
          </a:p>
        </p:txBody>
      </p:sp>
      <p:sp>
        <p:nvSpPr>
          <p:cNvPr id="25" name="Tijdelijke aanduiding voor afbeelding 12">
            <a:extLst>
              <a:ext uri="{FF2B5EF4-FFF2-40B4-BE49-F238E27FC236}">
                <a16:creationId xmlns:a16="http://schemas.microsoft.com/office/drawing/2014/main" id="{32699EF5-8C24-4EFC-9992-E3F789443A7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900000" y="5003007"/>
            <a:ext cx="1483200" cy="1080994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26" name="Tijdelijke aanduiding voor afbeelding 12">
            <a:extLst>
              <a:ext uri="{FF2B5EF4-FFF2-40B4-BE49-F238E27FC236}">
                <a16:creationId xmlns:a16="http://schemas.microsoft.com/office/drawing/2014/main" id="{18B166C7-6960-40D6-AC26-9EB80F57893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900000" y="3922013"/>
            <a:ext cx="1483200" cy="1080994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27" name="Tijdelijke aanduiding voor afbeelding 12">
            <a:extLst>
              <a:ext uri="{FF2B5EF4-FFF2-40B4-BE49-F238E27FC236}">
                <a16:creationId xmlns:a16="http://schemas.microsoft.com/office/drawing/2014/main" id="{263C61EB-EDB3-41DA-9790-A725B4BACCD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900000" y="2846778"/>
            <a:ext cx="1483200" cy="1080994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28" name="Tijdelijke aanduiding voor tekst 11">
            <a:extLst>
              <a:ext uri="{FF2B5EF4-FFF2-40B4-BE49-F238E27FC236}">
                <a16:creationId xmlns:a16="http://schemas.microsoft.com/office/drawing/2014/main" id="{A66C80CD-F88D-4F8B-8050-0DF6165D9D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33200" y="4322810"/>
            <a:ext cx="2811600" cy="2794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Section 2</a:t>
            </a:r>
          </a:p>
        </p:txBody>
      </p:sp>
      <p:sp>
        <p:nvSpPr>
          <p:cNvPr id="29" name="Tijdelijke aanduiding voor tekst 11">
            <a:extLst>
              <a:ext uri="{FF2B5EF4-FFF2-40B4-BE49-F238E27FC236}">
                <a16:creationId xmlns:a16="http://schemas.microsoft.com/office/drawing/2014/main" id="{2BB5EFBB-D0DB-43F5-A6EB-A504337AEA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33200" y="3289299"/>
            <a:ext cx="2811600" cy="2794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1647387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E9DE082C-C684-4E56-8FEC-CE6D7DDF41C2}"/>
              </a:ext>
            </a:extLst>
          </p:cNvPr>
          <p:cNvSpPr/>
          <p:nvPr userDrawn="1"/>
        </p:nvSpPr>
        <p:spPr bwMode="gray">
          <a:xfrm>
            <a:off x="8025570" y="1740536"/>
            <a:ext cx="4164000" cy="4343465"/>
          </a:xfrm>
          <a:custGeom>
            <a:avLst/>
            <a:gdLst>
              <a:gd name="connsiteX0" fmla="*/ 609423 w 4164000"/>
              <a:gd name="connsiteY0" fmla="*/ 0 h 4343465"/>
              <a:gd name="connsiteX1" fmla="*/ 4164000 w 4164000"/>
              <a:gd name="connsiteY1" fmla="*/ 0 h 4343465"/>
              <a:gd name="connsiteX2" fmla="*/ 4164000 w 4164000"/>
              <a:gd name="connsiteY2" fmla="*/ 4343465 h 4343465"/>
              <a:gd name="connsiteX3" fmla="*/ 0 w 4164000"/>
              <a:gd name="connsiteY3" fmla="*/ 4343465 h 4343465"/>
              <a:gd name="connsiteX4" fmla="*/ 0 w 4164000"/>
              <a:gd name="connsiteY4" fmla="*/ 609423 h 434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4000" h="4343465">
                <a:moveTo>
                  <a:pt x="609423" y="0"/>
                </a:moveTo>
                <a:lnTo>
                  <a:pt x="4164000" y="0"/>
                </a:lnTo>
                <a:lnTo>
                  <a:pt x="4164000" y="4343465"/>
                </a:lnTo>
                <a:lnTo>
                  <a:pt x="0" y="4343465"/>
                </a:lnTo>
                <a:lnTo>
                  <a:pt x="0" y="6094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39CFBE-1343-409F-A953-06462C10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740535"/>
            <a:ext cx="6678000" cy="3556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C53800-5204-430B-9B3A-2976C183C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2777754"/>
            <a:ext cx="6678000" cy="329615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D573AB-891F-4994-BDE2-C9321690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88F2-696D-4475-942B-9175C3A4BC13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DB1DA-0852-4064-8B8B-12B19C4B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2958" y="6442760"/>
            <a:ext cx="6315043" cy="127000"/>
          </a:xfrm>
        </p:spPr>
        <p:txBody>
          <a:bodyPr/>
          <a:lstStyle/>
          <a:p>
            <a:r>
              <a:rPr lang="en-US" noProof="0"/>
              <a:t>Title of the presentation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2DC3D4-188E-4BFE-A4AD-51F76E91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4D6EC4B-832B-4E9C-BBFB-DF03DC60F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000" y="2149686"/>
            <a:ext cx="6678000" cy="2794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956D18B1-780A-4A2E-9AB7-4B6E13CBA3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553450" y="2730125"/>
            <a:ext cx="2728913" cy="1143000"/>
          </a:xfrm>
        </p:spPr>
        <p:txBody>
          <a:bodyPr/>
          <a:lstStyle>
            <a:lvl1pPr marL="0" indent="0">
              <a:lnSpc>
                <a:spcPts val="3000"/>
              </a:lnSpc>
              <a:buNone/>
              <a:defRPr sz="2200" i="1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 dirty="0"/>
              <a:t>“Here you can add a quote about Malvern </a:t>
            </a:r>
            <a:r>
              <a:rPr lang="en-US" noProof="0" dirty="0" err="1"/>
              <a:t>Panalytical</a:t>
            </a:r>
            <a:r>
              <a:rPr lang="en-US" noProof="0" dirty="0"/>
              <a:t>”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6E59B603-D430-4A77-868F-E661E19F8C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553450" y="4381500"/>
            <a:ext cx="2728913" cy="190500"/>
          </a:xfrm>
        </p:spPr>
        <p:txBody>
          <a:bodyPr/>
          <a:lstStyle>
            <a:lvl1pPr marL="0" indent="0">
              <a:lnSpc>
                <a:spcPts val="1500"/>
              </a:lnSpc>
              <a:buNone/>
              <a:defRPr sz="1500">
                <a:solidFill>
                  <a:srgbClr val="FFFFFF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- Name, job description</a:t>
            </a:r>
          </a:p>
        </p:txBody>
      </p:sp>
    </p:spTree>
    <p:extLst>
      <p:ext uri="{BB962C8B-B14F-4D97-AF65-F5344CB8AC3E}">
        <p14:creationId xmlns:p14="http://schemas.microsoft.com/office/powerpoint/2010/main" val="143494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081675A1-B01F-49CF-94F1-630B10DE4B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0"/>
            <a:ext cx="4013999" cy="6860854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39CFBE-1343-409F-A953-06462C10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0" y="1757611"/>
            <a:ext cx="6678000" cy="3556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D573AB-891F-4994-BDE2-C9321690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548D-C9E7-43EA-8A55-26CEC5E96E37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DB1DA-0852-4064-8B8B-12B19C4B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3999" y="6442760"/>
            <a:ext cx="3600000" cy="127000"/>
          </a:xfrm>
        </p:spPr>
        <p:txBody>
          <a:bodyPr/>
          <a:lstStyle/>
          <a:p>
            <a:r>
              <a:rPr lang="en-US" noProof="0"/>
              <a:t>Title of the presentation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2DC3D4-188E-4BFE-A4AD-51F76E91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64000" y="6442760"/>
            <a:ext cx="360000" cy="127000"/>
          </a:xfrm>
        </p:spPr>
        <p:txBody>
          <a:bodyPr/>
          <a:lstStyle/>
          <a:p>
            <a:fld id="{848C0F16-FDFC-4CEC-9C8F-17E6424D6CC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4D6EC4B-832B-4E9C-BBFB-DF03DC60F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4000" y="2166762"/>
            <a:ext cx="6678000" cy="2794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804E3BF-E708-4039-B54F-74300693B39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64000" y="2773399"/>
            <a:ext cx="3114000" cy="3310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9C660787-23D3-4A9F-A0D4-10720E34EDC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028000" y="2773398"/>
            <a:ext cx="3114000" cy="3310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6377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081675A1-B01F-49CF-94F1-630B10DE4B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0"/>
            <a:ext cx="7578000" cy="6860854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39CFBE-1343-409F-A953-06462C10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8000" y="1757611"/>
            <a:ext cx="3114000" cy="3556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D573AB-891F-4994-BDE2-C9321690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9964-B718-435C-A917-16C5B80BE02F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4D6EC4B-832B-4E9C-BBFB-DF03DC60F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8000" y="2166762"/>
            <a:ext cx="3114000" cy="2794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9C660787-23D3-4A9F-A0D4-10720E34EDC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028000" y="2773398"/>
            <a:ext cx="3114000" cy="3310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344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roduct sh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9CFBE-1343-409F-A953-06462C10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798" y="2667309"/>
            <a:ext cx="5047201" cy="355600"/>
          </a:xfrm>
        </p:spPr>
        <p:txBody>
          <a:bodyPr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4D6EC4B-832B-4E9C-BBFB-DF03DC60F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4798" y="3076460"/>
            <a:ext cx="5047202" cy="2794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804E3BF-E708-4039-B54F-74300693B39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4799" y="3595973"/>
            <a:ext cx="5047200" cy="24880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Tijdelijke aanduiding voor afbeelding 23">
            <a:extLst>
              <a:ext uri="{FF2B5EF4-FFF2-40B4-BE49-F238E27FC236}">
                <a16:creationId xmlns:a16="http://schemas.microsoft.com/office/drawing/2014/main" id="{DC99033F-6B19-4789-A436-10738E0E64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5644797" cy="6857999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76E6EEE-CC00-4640-A532-AFD9A7DF3A1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BD3F776-4152-4DBA-ADE8-F1EAD56E1AA7}" type="datetime4">
              <a:rPr lang="en-US" noProof="0" smtClean="0"/>
              <a:t>February 13, 2020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1569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product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9CFBE-1343-409F-A953-06462C10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598" y="1242184"/>
            <a:ext cx="5047201" cy="711200"/>
          </a:xfrm>
        </p:spPr>
        <p:txBody>
          <a:bodyPr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D573AB-891F-4994-BDE2-C9321690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D265-E523-4F9B-B3B0-D88758085E3C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DB1DA-0852-4064-8B8B-12B19C4B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2957" y="6442760"/>
            <a:ext cx="6354000" cy="127000"/>
          </a:xfrm>
        </p:spPr>
        <p:txBody>
          <a:bodyPr/>
          <a:lstStyle/>
          <a:p>
            <a:r>
              <a:rPr lang="en-US" noProof="0"/>
              <a:t>Title of the presentation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2DC3D4-188E-4BFE-A4AD-51F76E91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4D6EC4B-832B-4E9C-BBFB-DF03DC60F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598" y="2019038"/>
            <a:ext cx="5047202" cy="2794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804E3BF-E708-4039-B54F-74300693B39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12599" y="2773399"/>
            <a:ext cx="3101401" cy="3310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FEB99AC0-8243-494D-A471-9D41437E72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486288" y="2773398"/>
            <a:ext cx="6655712" cy="3310601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1383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7B89E12-B122-4750-8DEB-FB2E4BA6FBA8}"/>
              </a:ext>
            </a:extLst>
          </p:cNvPr>
          <p:cNvSpPr/>
          <p:nvPr userDrawn="1"/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Uitsnede">
            <a:extLst>
              <a:ext uri="{FF2B5EF4-FFF2-40B4-BE49-F238E27FC236}">
                <a16:creationId xmlns:a16="http://schemas.microsoft.com/office/drawing/2014/main" id="{ED07328F-DD35-4BDB-B731-1F3FAFE9AD9F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4453135" y="0"/>
            <a:ext cx="7738862" cy="6858000"/>
          </a:xfrm>
          <a:custGeom>
            <a:avLst/>
            <a:gdLst>
              <a:gd name="connsiteX0" fmla="*/ 52378 w 2430121"/>
              <a:gd name="connsiteY0" fmla="*/ 2106956 h 2153517"/>
              <a:gd name="connsiteX1" fmla="*/ 69377 w 2430121"/>
              <a:gd name="connsiteY1" fmla="*/ 2106956 h 2153517"/>
              <a:gd name="connsiteX2" fmla="*/ 116077 w 2430121"/>
              <a:gd name="connsiteY2" fmla="*/ 2153517 h 2153517"/>
              <a:gd name="connsiteX3" fmla="*/ 16637 w 2430121"/>
              <a:gd name="connsiteY3" fmla="*/ 2153517 h 2153517"/>
              <a:gd name="connsiteX4" fmla="*/ 16637 w 2430121"/>
              <a:gd name="connsiteY4" fmla="*/ 2142157 h 2153517"/>
              <a:gd name="connsiteX5" fmla="*/ 52378 w 2430121"/>
              <a:gd name="connsiteY5" fmla="*/ 2106956 h 2153517"/>
              <a:gd name="connsiteX6" fmla="*/ 1340971 w 2430121"/>
              <a:gd name="connsiteY6" fmla="*/ 2105386 h 2153517"/>
              <a:gd name="connsiteX7" fmla="*/ 1357943 w 2430121"/>
              <a:gd name="connsiteY7" fmla="*/ 2105386 h 2153517"/>
              <a:gd name="connsiteX8" fmla="*/ 1406141 w 2430121"/>
              <a:gd name="connsiteY8" fmla="*/ 2153517 h 2153517"/>
              <a:gd name="connsiteX9" fmla="*/ 1305286 w 2430121"/>
              <a:gd name="connsiteY9" fmla="*/ 2153517 h 2153517"/>
              <a:gd name="connsiteX10" fmla="*/ 1305286 w 2430121"/>
              <a:gd name="connsiteY10" fmla="*/ 2141021 h 2153517"/>
              <a:gd name="connsiteX11" fmla="*/ 1340971 w 2430121"/>
              <a:gd name="connsiteY11" fmla="*/ 2105386 h 2153517"/>
              <a:gd name="connsiteX12" fmla="*/ 1446708 w 2430121"/>
              <a:gd name="connsiteY12" fmla="*/ 1998573 h 2153517"/>
              <a:gd name="connsiteX13" fmla="*/ 1463702 w 2430121"/>
              <a:gd name="connsiteY13" fmla="*/ 1998573 h 2153517"/>
              <a:gd name="connsiteX14" fmla="*/ 1618814 w 2430121"/>
              <a:gd name="connsiteY14" fmla="*/ 2153517 h 2153517"/>
              <a:gd name="connsiteX15" fmla="*/ 1513363 w 2430121"/>
              <a:gd name="connsiteY15" fmla="*/ 2153517 h 2153517"/>
              <a:gd name="connsiteX16" fmla="*/ 1486221 w 2430121"/>
              <a:gd name="connsiteY16" fmla="*/ 2126405 h 2153517"/>
              <a:gd name="connsiteX17" fmla="*/ 1410976 w 2430121"/>
              <a:gd name="connsiteY17" fmla="*/ 2051241 h 2153517"/>
              <a:gd name="connsiteX18" fmla="*/ 1410976 w 2430121"/>
              <a:gd name="connsiteY18" fmla="*/ 2034265 h 2153517"/>
              <a:gd name="connsiteX19" fmla="*/ 1446708 w 2430121"/>
              <a:gd name="connsiteY19" fmla="*/ 1998573 h 2153517"/>
              <a:gd name="connsiteX20" fmla="*/ 162361 w 2430121"/>
              <a:gd name="connsiteY20" fmla="*/ 1997867 h 2153517"/>
              <a:gd name="connsiteX21" fmla="*/ 179328 w 2430121"/>
              <a:gd name="connsiteY21" fmla="*/ 1997867 h 2153517"/>
              <a:gd name="connsiteX22" fmla="*/ 335032 w 2430121"/>
              <a:gd name="connsiteY22" fmla="*/ 2153517 h 2153517"/>
              <a:gd name="connsiteX23" fmla="*/ 229753 w 2430121"/>
              <a:gd name="connsiteY23" fmla="*/ 2153517 h 2153517"/>
              <a:gd name="connsiteX24" fmla="*/ 201811 w 2430121"/>
              <a:gd name="connsiteY24" fmla="*/ 2125585 h 2153517"/>
              <a:gd name="connsiteX25" fmla="*/ 126688 w 2430121"/>
              <a:gd name="connsiteY25" fmla="*/ 2050488 h 2153517"/>
              <a:gd name="connsiteX26" fmla="*/ 123208 w 2430121"/>
              <a:gd name="connsiteY26" fmla="*/ 2041790 h 2153517"/>
              <a:gd name="connsiteX27" fmla="*/ 126688 w 2430121"/>
              <a:gd name="connsiteY27" fmla="*/ 2033527 h 2153517"/>
              <a:gd name="connsiteX28" fmla="*/ 162361 w 2430121"/>
              <a:gd name="connsiteY28" fmla="*/ 1997867 h 2153517"/>
              <a:gd name="connsiteX29" fmla="*/ 1554480 w 2430121"/>
              <a:gd name="connsiteY29" fmla="*/ 1891047 h 2153517"/>
              <a:gd name="connsiteX30" fmla="*/ 1571904 w 2430121"/>
              <a:gd name="connsiteY30" fmla="*/ 1891047 h 2153517"/>
              <a:gd name="connsiteX31" fmla="*/ 1834758 w 2430121"/>
              <a:gd name="connsiteY31" fmla="*/ 2153517 h 2153517"/>
              <a:gd name="connsiteX32" fmla="*/ 1729342 w 2430121"/>
              <a:gd name="connsiteY32" fmla="*/ 2153517 h 2153517"/>
              <a:gd name="connsiteX33" fmla="*/ 1695904 w 2430121"/>
              <a:gd name="connsiteY33" fmla="*/ 2120128 h 2153517"/>
              <a:gd name="connsiteX34" fmla="*/ 1519196 w 2430121"/>
              <a:gd name="connsiteY34" fmla="*/ 1943678 h 2153517"/>
              <a:gd name="connsiteX35" fmla="*/ 1515276 w 2430121"/>
              <a:gd name="connsiteY35" fmla="*/ 1934979 h 2153517"/>
              <a:gd name="connsiteX36" fmla="*/ 1519196 w 2430121"/>
              <a:gd name="connsiteY36" fmla="*/ 1926279 h 2153517"/>
              <a:gd name="connsiteX37" fmla="*/ 1554480 w 2430121"/>
              <a:gd name="connsiteY37" fmla="*/ 1891047 h 2153517"/>
              <a:gd name="connsiteX38" fmla="*/ 268942 w 2430121"/>
              <a:gd name="connsiteY38" fmla="*/ 1890607 h 2153517"/>
              <a:gd name="connsiteX39" fmla="*/ 285920 w 2430121"/>
              <a:gd name="connsiteY39" fmla="*/ 1890607 h 2153517"/>
              <a:gd name="connsiteX40" fmla="*/ 549400 w 2430121"/>
              <a:gd name="connsiteY40" fmla="*/ 2153517 h 2153517"/>
              <a:gd name="connsiteX41" fmla="*/ 443812 w 2430121"/>
              <a:gd name="connsiteY41" fmla="*/ 2153517 h 2153517"/>
              <a:gd name="connsiteX42" fmla="*/ 386565 w 2430121"/>
              <a:gd name="connsiteY42" fmla="*/ 2096447 h 2153517"/>
              <a:gd name="connsiteX43" fmla="*/ 233245 w 2430121"/>
              <a:gd name="connsiteY43" fmla="*/ 1943602 h 2153517"/>
              <a:gd name="connsiteX44" fmla="*/ 233245 w 2430121"/>
              <a:gd name="connsiteY44" fmla="*/ 1926227 h 2153517"/>
              <a:gd name="connsiteX45" fmla="*/ 268942 w 2430121"/>
              <a:gd name="connsiteY45" fmla="*/ 1890607 h 2153517"/>
              <a:gd name="connsiteX46" fmla="*/ 375750 w 2430121"/>
              <a:gd name="connsiteY46" fmla="*/ 1784228 h 2153517"/>
              <a:gd name="connsiteX47" fmla="*/ 393157 w 2430121"/>
              <a:gd name="connsiteY47" fmla="*/ 1784228 h 2153517"/>
              <a:gd name="connsiteX48" fmla="*/ 762634 w 2430121"/>
              <a:gd name="connsiteY48" fmla="*/ 2153517 h 2153517"/>
              <a:gd name="connsiteX49" fmla="*/ 657318 w 2430121"/>
              <a:gd name="connsiteY49" fmla="*/ 2153517 h 2153517"/>
              <a:gd name="connsiteX50" fmla="*/ 653663 w 2430121"/>
              <a:gd name="connsiteY50" fmla="*/ 2149864 h 2153517"/>
              <a:gd name="connsiteX51" fmla="*/ 340499 w 2430121"/>
              <a:gd name="connsiteY51" fmla="*/ 1836859 h 2153517"/>
              <a:gd name="connsiteX52" fmla="*/ 340499 w 2430121"/>
              <a:gd name="connsiteY52" fmla="*/ 1819895 h 2153517"/>
              <a:gd name="connsiteX53" fmla="*/ 375750 w 2430121"/>
              <a:gd name="connsiteY53" fmla="*/ 1784228 h 2153517"/>
              <a:gd name="connsiteX54" fmla="*/ 1670818 w 2430121"/>
              <a:gd name="connsiteY54" fmla="*/ 1780580 h 2153517"/>
              <a:gd name="connsiteX55" fmla="*/ 1679518 w 2430121"/>
              <a:gd name="connsiteY55" fmla="*/ 1784057 h 2153517"/>
              <a:gd name="connsiteX56" fmla="*/ 2048097 w 2430121"/>
              <a:gd name="connsiteY56" fmla="*/ 2153517 h 2153517"/>
              <a:gd name="connsiteX57" fmla="*/ 1943215 w 2430121"/>
              <a:gd name="connsiteY57" fmla="*/ 2153517 h 2153517"/>
              <a:gd name="connsiteX58" fmla="*/ 1924163 w 2430121"/>
              <a:gd name="connsiteY58" fmla="*/ 2134432 h 2153517"/>
              <a:gd name="connsiteX59" fmla="*/ 1626881 w 2430121"/>
              <a:gd name="connsiteY59" fmla="*/ 1836641 h 2153517"/>
              <a:gd name="connsiteX60" fmla="*/ 1626881 w 2430121"/>
              <a:gd name="connsiteY60" fmla="*/ 1819692 h 2153517"/>
              <a:gd name="connsiteX61" fmla="*/ 1662552 w 2430121"/>
              <a:gd name="connsiteY61" fmla="*/ 1784057 h 2153517"/>
              <a:gd name="connsiteX62" fmla="*/ 1670818 w 2430121"/>
              <a:gd name="connsiteY62" fmla="*/ 1780580 h 2153517"/>
              <a:gd name="connsiteX63" fmla="*/ 1768283 w 2430121"/>
              <a:gd name="connsiteY63" fmla="*/ 1678538 h 2153517"/>
              <a:gd name="connsiteX64" fmla="*/ 1785268 w 2430121"/>
              <a:gd name="connsiteY64" fmla="*/ 1678538 h 2153517"/>
              <a:gd name="connsiteX65" fmla="*/ 2261482 w 2430121"/>
              <a:gd name="connsiteY65" fmla="*/ 2153517 h 2153517"/>
              <a:gd name="connsiteX66" fmla="*/ 2156086 w 2430121"/>
              <a:gd name="connsiteY66" fmla="*/ 2153517 h 2153517"/>
              <a:gd name="connsiteX67" fmla="*/ 2079869 w 2430121"/>
              <a:gd name="connsiteY67" fmla="*/ 2077497 h 2153517"/>
              <a:gd name="connsiteX68" fmla="*/ 1732570 w 2430121"/>
              <a:gd name="connsiteY68" fmla="*/ 1731100 h 2153517"/>
              <a:gd name="connsiteX69" fmla="*/ 1732570 w 2430121"/>
              <a:gd name="connsiteY69" fmla="*/ 1714158 h 2153517"/>
              <a:gd name="connsiteX70" fmla="*/ 1768283 w 2430121"/>
              <a:gd name="connsiteY70" fmla="*/ 1678538 h 2153517"/>
              <a:gd name="connsiteX71" fmla="*/ 483004 w 2430121"/>
              <a:gd name="connsiteY71" fmla="*/ 1678107 h 2153517"/>
              <a:gd name="connsiteX72" fmla="*/ 499976 w 2430121"/>
              <a:gd name="connsiteY72" fmla="*/ 1678107 h 2153517"/>
              <a:gd name="connsiteX73" fmla="*/ 963889 w 2430121"/>
              <a:gd name="connsiteY73" fmla="*/ 2141549 h 2153517"/>
              <a:gd name="connsiteX74" fmla="*/ 963889 w 2430121"/>
              <a:gd name="connsiteY74" fmla="*/ 2153517 h 2153517"/>
              <a:gd name="connsiteX75" fmla="*/ 870553 w 2430121"/>
              <a:gd name="connsiteY75" fmla="*/ 2153517 h 2153517"/>
              <a:gd name="connsiteX76" fmla="*/ 853242 w 2430121"/>
              <a:gd name="connsiteY76" fmla="*/ 2136224 h 2153517"/>
              <a:gd name="connsiteX77" fmla="*/ 447318 w 2430121"/>
              <a:gd name="connsiteY77" fmla="*/ 1730712 h 2153517"/>
              <a:gd name="connsiteX78" fmla="*/ 447318 w 2430121"/>
              <a:gd name="connsiteY78" fmla="*/ 1713757 h 2153517"/>
              <a:gd name="connsiteX79" fmla="*/ 483004 w 2430121"/>
              <a:gd name="connsiteY79" fmla="*/ 1678107 h 2153517"/>
              <a:gd name="connsiteX80" fmla="*/ 1876042 w 2430121"/>
              <a:gd name="connsiteY80" fmla="*/ 1570587 h 2153517"/>
              <a:gd name="connsiteX81" fmla="*/ 1893452 w 2430121"/>
              <a:gd name="connsiteY81" fmla="*/ 1570587 h 2153517"/>
              <a:gd name="connsiteX82" fmla="*/ 2430120 w 2430121"/>
              <a:gd name="connsiteY82" fmla="*/ 2106846 h 2153517"/>
              <a:gd name="connsiteX83" fmla="*/ 2430120 w 2430121"/>
              <a:gd name="connsiteY83" fmla="*/ 2153517 h 2153517"/>
              <a:gd name="connsiteX84" fmla="*/ 2371498 w 2430121"/>
              <a:gd name="connsiteY84" fmla="*/ 2153517 h 2153517"/>
              <a:gd name="connsiteX85" fmla="*/ 2312448 w 2430121"/>
              <a:gd name="connsiteY85" fmla="*/ 2094512 h 2153517"/>
              <a:gd name="connsiteX86" fmla="*/ 1840787 w 2430121"/>
              <a:gd name="connsiteY86" fmla="*/ 1623211 h 2153517"/>
              <a:gd name="connsiteX87" fmla="*/ 1836870 w 2430121"/>
              <a:gd name="connsiteY87" fmla="*/ 1614513 h 2153517"/>
              <a:gd name="connsiteX88" fmla="*/ 1840787 w 2430121"/>
              <a:gd name="connsiteY88" fmla="*/ 1605815 h 2153517"/>
              <a:gd name="connsiteX89" fmla="*/ 1876042 w 2430121"/>
              <a:gd name="connsiteY89" fmla="*/ 1570587 h 2153517"/>
              <a:gd name="connsiteX90" fmla="*/ 590536 w 2430121"/>
              <a:gd name="connsiteY90" fmla="*/ 1570147 h 2153517"/>
              <a:gd name="connsiteX91" fmla="*/ 607514 w 2430121"/>
              <a:gd name="connsiteY91" fmla="*/ 1570147 h 2153517"/>
              <a:gd name="connsiteX92" fmla="*/ 1072011 w 2430121"/>
              <a:gd name="connsiteY92" fmla="*/ 2033639 h 2153517"/>
              <a:gd name="connsiteX93" fmla="*/ 1075494 w 2430121"/>
              <a:gd name="connsiteY93" fmla="*/ 2041892 h 2153517"/>
              <a:gd name="connsiteX94" fmla="*/ 1072011 w 2430121"/>
              <a:gd name="connsiteY94" fmla="*/ 2050580 h 2153517"/>
              <a:gd name="connsiteX95" fmla="*/ 1036314 w 2430121"/>
              <a:gd name="connsiteY95" fmla="*/ 2086200 h 2153517"/>
              <a:gd name="connsiteX96" fmla="*/ 1027608 w 2430121"/>
              <a:gd name="connsiteY96" fmla="*/ 2089675 h 2153517"/>
              <a:gd name="connsiteX97" fmla="*/ 1019336 w 2430121"/>
              <a:gd name="connsiteY97" fmla="*/ 2086200 h 2153517"/>
              <a:gd name="connsiteX98" fmla="*/ 554839 w 2430121"/>
              <a:gd name="connsiteY98" fmla="*/ 1622708 h 2153517"/>
              <a:gd name="connsiteX99" fmla="*/ 554839 w 2430121"/>
              <a:gd name="connsiteY99" fmla="*/ 1605767 h 2153517"/>
              <a:gd name="connsiteX100" fmla="*/ 590536 w 2430121"/>
              <a:gd name="connsiteY100" fmla="*/ 1570147 h 2153517"/>
              <a:gd name="connsiteX101" fmla="*/ 697344 w 2430121"/>
              <a:gd name="connsiteY101" fmla="*/ 1463762 h 2153517"/>
              <a:gd name="connsiteX102" fmla="*/ 714751 w 2430121"/>
              <a:gd name="connsiteY102" fmla="*/ 1463762 h 2153517"/>
              <a:gd name="connsiteX103" fmla="*/ 1178664 w 2430121"/>
              <a:gd name="connsiteY103" fmla="*/ 1926820 h 2153517"/>
              <a:gd name="connsiteX104" fmla="*/ 1178664 w 2430121"/>
              <a:gd name="connsiteY104" fmla="*/ 1944196 h 2153517"/>
              <a:gd name="connsiteX105" fmla="*/ 1142978 w 2430121"/>
              <a:gd name="connsiteY105" fmla="*/ 1979381 h 2153517"/>
              <a:gd name="connsiteX106" fmla="*/ 1134274 w 2430121"/>
              <a:gd name="connsiteY106" fmla="*/ 1982856 h 2153517"/>
              <a:gd name="connsiteX107" fmla="*/ 1126006 w 2430121"/>
              <a:gd name="connsiteY107" fmla="*/ 1979381 h 2153517"/>
              <a:gd name="connsiteX108" fmla="*/ 662093 w 2430121"/>
              <a:gd name="connsiteY108" fmla="*/ 1516323 h 2153517"/>
              <a:gd name="connsiteX109" fmla="*/ 662093 w 2430121"/>
              <a:gd name="connsiteY109" fmla="*/ 1499382 h 2153517"/>
              <a:gd name="connsiteX110" fmla="*/ 697344 w 2430121"/>
              <a:gd name="connsiteY110" fmla="*/ 1463762 h 2153517"/>
              <a:gd name="connsiteX111" fmla="*/ 1983060 w 2430121"/>
              <a:gd name="connsiteY111" fmla="*/ 1463333 h 2153517"/>
              <a:gd name="connsiteX112" fmla="*/ 2000046 w 2430121"/>
              <a:gd name="connsiteY112" fmla="*/ 1463333 h 2153517"/>
              <a:gd name="connsiteX113" fmla="*/ 2430120 w 2430121"/>
              <a:gd name="connsiteY113" fmla="*/ 1892707 h 2153517"/>
              <a:gd name="connsiteX114" fmla="*/ 2430120 w 2430121"/>
              <a:gd name="connsiteY114" fmla="*/ 1997937 h 2153517"/>
              <a:gd name="connsiteX115" fmla="*/ 2394217 w 2430121"/>
              <a:gd name="connsiteY115" fmla="*/ 1962093 h 2153517"/>
              <a:gd name="connsiteX116" fmla="*/ 1947345 w 2430121"/>
              <a:gd name="connsiteY116" fmla="*/ 1515948 h 2153517"/>
              <a:gd name="connsiteX117" fmla="*/ 1947345 w 2430121"/>
              <a:gd name="connsiteY117" fmla="*/ 1498989 h 2153517"/>
              <a:gd name="connsiteX118" fmla="*/ 1983060 w 2430121"/>
              <a:gd name="connsiteY118" fmla="*/ 1463333 h 2153517"/>
              <a:gd name="connsiteX119" fmla="*/ 2090826 w 2430121"/>
              <a:gd name="connsiteY119" fmla="*/ 1356945 h 2153517"/>
              <a:gd name="connsiteX120" fmla="*/ 2107803 w 2430121"/>
              <a:gd name="connsiteY120" fmla="*/ 1356945 h 2153517"/>
              <a:gd name="connsiteX121" fmla="*/ 2430120 w 2430121"/>
              <a:gd name="connsiteY121" fmla="*/ 1678608 h 2153517"/>
              <a:gd name="connsiteX122" fmla="*/ 2430120 w 2430121"/>
              <a:gd name="connsiteY122" fmla="*/ 1783763 h 2153517"/>
              <a:gd name="connsiteX123" fmla="*/ 2408607 w 2430121"/>
              <a:gd name="connsiteY123" fmla="*/ 1762294 h 2153517"/>
              <a:gd name="connsiteX124" fmla="*/ 2055130 w 2430121"/>
              <a:gd name="connsiteY124" fmla="*/ 1409533 h 2153517"/>
              <a:gd name="connsiteX125" fmla="*/ 2051647 w 2430121"/>
              <a:gd name="connsiteY125" fmla="*/ 1400841 h 2153517"/>
              <a:gd name="connsiteX126" fmla="*/ 2055130 w 2430121"/>
              <a:gd name="connsiteY126" fmla="*/ 1392583 h 2153517"/>
              <a:gd name="connsiteX127" fmla="*/ 2090826 w 2430121"/>
              <a:gd name="connsiteY127" fmla="*/ 1356945 h 2153517"/>
              <a:gd name="connsiteX128" fmla="*/ 804599 w 2430121"/>
              <a:gd name="connsiteY128" fmla="*/ 1356942 h 2153517"/>
              <a:gd name="connsiteX129" fmla="*/ 821571 w 2430121"/>
              <a:gd name="connsiteY129" fmla="*/ 1356942 h 2153517"/>
              <a:gd name="connsiteX130" fmla="*/ 1285484 w 2430121"/>
              <a:gd name="connsiteY130" fmla="*/ 1820000 h 2153517"/>
              <a:gd name="connsiteX131" fmla="*/ 1285484 w 2430121"/>
              <a:gd name="connsiteY131" fmla="*/ 1836941 h 2153517"/>
              <a:gd name="connsiteX132" fmla="*/ 1249798 w 2430121"/>
              <a:gd name="connsiteY132" fmla="*/ 1872561 h 2153517"/>
              <a:gd name="connsiteX133" fmla="*/ 1241530 w 2430121"/>
              <a:gd name="connsiteY133" fmla="*/ 1876036 h 2153517"/>
              <a:gd name="connsiteX134" fmla="*/ 1232826 w 2430121"/>
              <a:gd name="connsiteY134" fmla="*/ 1872561 h 2153517"/>
              <a:gd name="connsiteX135" fmla="*/ 768913 w 2430121"/>
              <a:gd name="connsiteY135" fmla="*/ 1409503 h 2153517"/>
              <a:gd name="connsiteX136" fmla="*/ 768913 w 2430121"/>
              <a:gd name="connsiteY136" fmla="*/ 1392562 h 2153517"/>
              <a:gd name="connsiteX137" fmla="*/ 804599 w 2430121"/>
              <a:gd name="connsiteY137" fmla="*/ 1356942 h 2153517"/>
              <a:gd name="connsiteX138" fmla="*/ 911263 w 2430121"/>
              <a:gd name="connsiteY138" fmla="*/ 1250133 h 2153517"/>
              <a:gd name="connsiteX139" fmla="*/ 928241 w 2430121"/>
              <a:gd name="connsiteY139" fmla="*/ 1250133 h 2153517"/>
              <a:gd name="connsiteX140" fmla="*/ 1392302 w 2430121"/>
              <a:gd name="connsiteY140" fmla="*/ 1714195 h 2153517"/>
              <a:gd name="connsiteX141" fmla="*/ 1392302 w 2430121"/>
              <a:gd name="connsiteY141" fmla="*/ 1731172 h 2153517"/>
              <a:gd name="connsiteX142" fmla="*/ 1357041 w 2430121"/>
              <a:gd name="connsiteY142" fmla="*/ 1766870 h 2153517"/>
              <a:gd name="connsiteX143" fmla="*/ 1348334 w 2430121"/>
              <a:gd name="connsiteY143" fmla="*/ 1770352 h 2153517"/>
              <a:gd name="connsiteX144" fmla="*/ 1339627 w 2430121"/>
              <a:gd name="connsiteY144" fmla="*/ 1766870 h 2153517"/>
              <a:gd name="connsiteX145" fmla="*/ 875566 w 2430121"/>
              <a:gd name="connsiteY145" fmla="*/ 1302807 h 2153517"/>
              <a:gd name="connsiteX146" fmla="*/ 872083 w 2430121"/>
              <a:gd name="connsiteY146" fmla="*/ 1294101 h 2153517"/>
              <a:gd name="connsiteX147" fmla="*/ 875566 w 2430121"/>
              <a:gd name="connsiteY147" fmla="*/ 1285394 h 2153517"/>
              <a:gd name="connsiteX148" fmla="*/ 911263 w 2430121"/>
              <a:gd name="connsiteY148" fmla="*/ 1250133 h 2153517"/>
              <a:gd name="connsiteX149" fmla="*/ 2197216 w 2430121"/>
              <a:gd name="connsiteY149" fmla="*/ 1250125 h 2153517"/>
              <a:gd name="connsiteX150" fmla="*/ 2214631 w 2430121"/>
              <a:gd name="connsiteY150" fmla="*/ 1250125 h 2153517"/>
              <a:gd name="connsiteX151" fmla="*/ 2424314 w 2430121"/>
              <a:gd name="connsiteY151" fmla="*/ 1459346 h 2153517"/>
              <a:gd name="connsiteX152" fmla="*/ 2430120 w 2430121"/>
              <a:gd name="connsiteY152" fmla="*/ 1465139 h 2153517"/>
              <a:gd name="connsiteX153" fmla="*/ 2430120 w 2430121"/>
              <a:gd name="connsiteY153" fmla="*/ 1569952 h 2153517"/>
              <a:gd name="connsiteX154" fmla="*/ 2369332 w 2430121"/>
              <a:gd name="connsiteY154" fmla="*/ 1509276 h 2153517"/>
              <a:gd name="connsiteX155" fmla="*/ 2161950 w 2430121"/>
              <a:gd name="connsiteY155" fmla="*/ 1302274 h 2153517"/>
              <a:gd name="connsiteX156" fmla="*/ 2158467 w 2430121"/>
              <a:gd name="connsiteY156" fmla="*/ 1294017 h 2153517"/>
              <a:gd name="connsiteX157" fmla="*/ 2161950 w 2430121"/>
              <a:gd name="connsiteY157" fmla="*/ 1285326 h 2153517"/>
              <a:gd name="connsiteX158" fmla="*/ 2197216 w 2430121"/>
              <a:gd name="connsiteY158" fmla="*/ 1250125 h 2153517"/>
              <a:gd name="connsiteX159" fmla="*/ 2430121 w 2430121"/>
              <a:gd name="connsiteY159" fmla="*/ 589429 h 2153517"/>
              <a:gd name="connsiteX160" fmla="*/ 2430121 w 2430121"/>
              <a:gd name="connsiteY160" fmla="*/ 694442 h 2153517"/>
              <a:gd name="connsiteX161" fmla="*/ 2416237 w 2430121"/>
              <a:gd name="connsiteY161" fmla="*/ 708305 h 2153517"/>
              <a:gd name="connsiteX162" fmla="*/ 1571180 w 2430121"/>
              <a:gd name="connsiteY162" fmla="*/ 1552097 h 2153517"/>
              <a:gd name="connsiteX163" fmla="*/ 1562907 w 2430121"/>
              <a:gd name="connsiteY163" fmla="*/ 1555576 h 2153517"/>
              <a:gd name="connsiteX164" fmla="*/ 1554198 w 2430121"/>
              <a:gd name="connsiteY164" fmla="*/ 1552097 h 2153517"/>
              <a:gd name="connsiteX165" fmla="*/ 1518928 w 2430121"/>
              <a:gd name="connsiteY165" fmla="*/ 1516871 h 2153517"/>
              <a:gd name="connsiteX166" fmla="*/ 1518928 w 2430121"/>
              <a:gd name="connsiteY166" fmla="*/ 1499476 h 2153517"/>
              <a:gd name="connsiteX167" fmla="*/ 2387863 w 2430121"/>
              <a:gd name="connsiteY167" fmla="*/ 631634 h 2153517"/>
              <a:gd name="connsiteX168" fmla="*/ 2430121 w 2430121"/>
              <a:gd name="connsiteY168" fmla="*/ 374810 h 2153517"/>
              <a:gd name="connsiteX169" fmla="*/ 2430121 w 2430121"/>
              <a:gd name="connsiteY169" fmla="*/ 480053 h 2153517"/>
              <a:gd name="connsiteX170" fmla="*/ 2360991 w 2430121"/>
              <a:gd name="connsiteY170" fmla="*/ 549094 h 2153517"/>
              <a:gd name="connsiteX171" fmla="*/ 1463660 w 2430121"/>
              <a:gd name="connsiteY171" fmla="*/ 1445276 h 2153517"/>
              <a:gd name="connsiteX172" fmla="*/ 1454951 w 2430121"/>
              <a:gd name="connsiteY172" fmla="*/ 1448755 h 2153517"/>
              <a:gd name="connsiteX173" fmla="*/ 1446678 w 2430121"/>
              <a:gd name="connsiteY173" fmla="*/ 1445276 h 2153517"/>
              <a:gd name="connsiteX174" fmla="*/ 1410972 w 2430121"/>
              <a:gd name="connsiteY174" fmla="*/ 1409616 h 2153517"/>
              <a:gd name="connsiteX175" fmla="*/ 1410972 w 2430121"/>
              <a:gd name="connsiteY175" fmla="*/ 1392655 h 2153517"/>
              <a:gd name="connsiteX176" fmla="*/ 2330967 w 2430121"/>
              <a:gd name="connsiteY176" fmla="*/ 473837 h 2153517"/>
              <a:gd name="connsiteX177" fmla="*/ 2430121 w 2430121"/>
              <a:gd name="connsiteY177" fmla="*/ 160281 h 2153517"/>
              <a:gd name="connsiteX178" fmla="*/ 2430121 w 2430121"/>
              <a:gd name="connsiteY178" fmla="*/ 265344 h 2153517"/>
              <a:gd name="connsiteX179" fmla="*/ 2285840 w 2430121"/>
              <a:gd name="connsiteY179" fmla="*/ 409389 h 2153517"/>
              <a:gd name="connsiteX180" fmla="*/ 1356391 w 2430121"/>
              <a:gd name="connsiteY180" fmla="*/ 1337321 h 2153517"/>
              <a:gd name="connsiteX181" fmla="*/ 1348120 w 2430121"/>
              <a:gd name="connsiteY181" fmla="*/ 1340799 h 2153517"/>
              <a:gd name="connsiteX182" fmla="*/ 1339413 w 2430121"/>
              <a:gd name="connsiteY182" fmla="*/ 1337321 h 2153517"/>
              <a:gd name="connsiteX183" fmla="*/ 1304151 w 2430121"/>
              <a:gd name="connsiteY183" fmla="*/ 1302107 h 2153517"/>
              <a:gd name="connsiteX184" fmla="*/ 1304151 w 2430121"/>
              <a:gd name="connsiteY184" fmla="*/ 1284717 h 2153517"/>
              <a:gd name="connsiteX185" fmla="*/ 2380890 w 2430121"/>
              <a:gd name="connsiteY185" fmla="*/ 209444 h 2153517"/>
              <a:gd name="connsiteX186" fmla="*/ 216020 w 2430121"/>
              <a:gd name="connsiteY186" fmla="*/ 1815 h 2153517"/>
              <a:gd name="connsiteX187" fmla="*/ 321319 w 2430121"/>
              <a:gd name="connsiteY187" fmla="*/ 1815 h 2153517"/>
              <a:gd name="connsiteX188" fmla="*/ 1069741 w 2430121"/>
              <a:gd name="connsiteY188" fmla="*/ 749087 h 2153517"/>
              <a:gd name="connsiteX189" fmla="*/ 1073222 w 2430121"/>
              <a:gd name="connsiteY189" fmla="*/ 757776 h 2153517"/>
              <a:gd name="connsiteX190" fmla="*/ 1069741 w 2430121"/>
              <a:gd name="connsiteY190" fmla="*/ 766465 h 2153517"/>
              <a:gd name="connsiteX191" fmla="*/ 1034497 w 2430121"/>
              <a:gd name="connsiteY191" fmla="*/ 801655 h 2153517"/>
              <a:gd name="connsiteX192" fmla="*/ 1025794 w 2430121"/>
              <a:gd name="connsiteY192" fmla="*/ 805565 h 2153517"/>
              <a:gd name="connsiteX193" fmla="*/ 1017092 w 2430121"/>
              <a:gd name="connsiteY193" fmla="*/ 801655 h 2153517"/>
              <a:gd name="connsiteX194" fmla="*/ 300308 w 2430121"/>
              <a:gd name="connsiteY194" fmla="*/ 85973 h 2153517"/>
              <a:gd name="connsiteX195" fmla="*/ 2162216 w 2430121"/>
              <a:gd name="connsiteY195" fmla="*/ 1 h 2153517"/>
              <a:gd name="connsiteX196" fmla="*/ 2266876 w 2430121"/>
              <a:gd name="connsiteY196" fmla="*/ 1 h 2153517"/>
              <a:gd name="connsiteX197" fmla="*/ 2195303 w 2430121"/>
              <a:gd name="connsiteY197" fmla="*/ 71501 h 2153517"/>
              <a:gd name="connsiteX198" fmla="*/ 1142048 w 2430121"/>
              <a:gd name="connsiteY198" fmla="*/ 1123684 h 2153517"/>
              <a:gd name="connsiteX199" fmla="*/ 1133342 w 2430121"/>
              <a:gd name="connsiteY199" fmla="*/ 1127162 h 2153517"/>
              <a:gd name="connsiteX200" fmla="*/ 1124635 w 2430121"/>
              <a:gd name="connsiteY200" fmla="*/ 1123684 h 2153517"/>
              <a:gd name="connsiteX201" fmla="*/ 1089375 w 2430121"/>
              <a:gd name="connsiteY201" fmla="*/ 1088470 h 2153517"/>
              <a:gd name="connsiteX202" fmla="*/ 1089375 w 2430121"/>
              <a:gd name="connsiteY202" fmla="*/ 1071081 h 2153517"/>
              <a:gd name="connsiteX203" fmla="*/ 2126837 w 2430121"/>
              <a:gd name="connsiteY203" fmla="*/ 35322 h 2153517"/>
              <a:gd name="connsiteX204" fmla="*/ 857859 w 2430121"/>
              <a:gd name="connsiteY204" fmla="*/ 1 h 2153517"/>
              <a:gd name="connsiteX205" fmla="*/ 963255 w 2430121"/>
              <a:gd name="connsiteY205" fmla="*/ 1 h 2153517"/>
              <a:gd name="connsiteX206" fmla="*/ 1045002 w 2430121"/>
              <a:gd name="connsiteY206" fmla="*/ 81536 h 2153517"/>
              <a:gd name="connsiteX207" fmla="*/ 1392301 w 2430121"/>
              <a:gd name="connsiteY207" fmla="*/ 427934 h 2153517"/>
              <a:gd name="connsiteX208" fmla="*/ 1392301 w 2430121"/>
              <a:gd name="connsiteY208" fmla="*/ 444875 h 2153517"/>
              <a:gd name="connsiteX209" fmla="*/ 1357024 w 2430121"/>
              <a:gd name="connsiteY209" fmla="*/ 480495 h 2153517"/>
              <a:gd name="connsiteX210" fmla="*/ 1348314 w 2430121"/>
              <a:gd name="connsiteY210" fmla="*/ 483970 h 2153517"/>
              <a:gd name="connsiteX211" fmla="*/ 1339603 w 2430121"/>
              <a:gd name="connsiteY211" fmla="*/ 480495 h 2153517"/>
              <a:gd name="connsiteX212" fmla="*/ 937805 w 2430121"/>
              <a:gd name="connsiteY212" fmla="*/ 79739 h 2153517"/>
              <a:gd name="connsiteX213" fmla="*/ 642600 w 2430121"/>
              <a:gd name="connsiteY213" fmla="*/ 1 h 2153517"/>
              <a:gd name="connsiteX214" fmla="*/ 747960 w 2430121"/>
              <a:gd name="connsiteY214" fmla="*/ 1 h 2153517"/>
              <a:gd name="connsiteX215" fmla="*/ 1284346 w 2430121"/>
              <a:gd name="connsiteY215" fmla="*/ 535823 h 2153517"/>
              <a:gd name="connsiteX216" fmla="*/ 1284346 w 2430121"/>
              <a:gd name="connsiteY216" fmla="*/ 552784 h 2153517"/>
              <a:gd name="connsiteX217" fmla="*/ 1248646 w 2430121"/>
              <a:gd name="connsiteY217" fmla="*/ 588447 h 2153517"/>
              <a:gd name="connsiteX218" fmla="*/ 1240373 w 2430121"/>
              <a:gd name="connsiteY218" fmla="*/ 591926 h 2153517"/>
              <a:gd name="connsiteX219" fmla="*/ 1231666 w 2430121"/>
              <a:gd name="connsiteY219" fmla="*/ 588447 h 2153517"/>
              <a:gd name="connsiteX220" fmla="*/ 657963 w 2430121"/>
              <a:gd name="connsiteY220" fmla="*/ 15348 h 2153517"/>
              <a:gd name="connsiteX221" fmla="*/ 428423 w 2430121"/>
              <a:gd name="connsiteY221" fmla="*/ 1 h 2153517"/>
              <a:gd name="connsiteX222" fmla="*/ 533826 w 2430121"/>
              <a:gd name="connsiteY222" fmla="*/ 1 h 2153517"/>
              <a:gd name="connsiteX223" fmla="*/ 1177524 w 2430121"/>
              <a:gd name="connsiteY223" fmla="*/ 642652 h 2153517"/>
              <a:gd name="connsiteX224" fmla="*/ 1177524 w 2430121"/>
              <a:gd name="connsiteY224" fmla="*/ 659611 h 2153517"/>
              <a:gd name="connsiteX225" fmla="*/ 1141809 w 2430121"/>
              <a:gd name="connsiteY225" fmla="*/ 695267 h 2153517"/>
              <a:gd name="connsiteX226" fmla="*/ 1133098 w 2430121"/>
              <a:gd name="connsiteY226" fmla="*/ 698746 h 2153517"/>
              <a:gd name="connsiteX227" fmla="*/ 1124823 w 2430121"/>
              <a:gd name="connsiteY227" fmla="*/ 695267 h 2153517"/>
              <a:gd name="connsiteX228" fmla="*/ 479106 w 2430121"/>
              <a:gd name="connsiteY228" fmla="*/ 50601 h 2153517"/>
              <a:gd name="connsiteX229" fmla="*/ 2375715 w 2430121"/>
              <a:gd name="connsiteY229" fmla="*/ 0 h 2153517"/>
              <a:gd name="connsiteX230" fmla="*/ 2430121 w 2430121"/>
              <a:gd name="connsiteY230" fmla="*/ 0 h 2153517"/>
              <a:gd name="connsiteX231" fmla="*/ 2430121 w 2430121"/>
              <a:gd name="connsiteY231" fmla="*/ 50864 h 2153517"/>
              <a:gd name="connsiteX232" fmla="*/ 2383032 w 2430121"/>
              <a:gd name="connsiteY232" fmla="*/ 97916 h 2153517"/>
              <a:gd name="connsiteX233" fmla="*/ 1249549 w 2430121"/>
              <a:gd name="connsiteY233" fmla="*/ 1230503 h 2153517"/>
              <a:gd name="connsiteX234" fmla="*/ 1240846 w 2430121"/>
              <a:gd name="connsiteY234" fmla="*/ 1233981 h 2153517"/>
              <a:gd name="connsiteX235" fmla="*/ 1232578 w 2430121"/>
              <a:gd name="connsiteY235" fmla="*/ 1230503 h 2153517"/>
              <a:gd name="connsiteX236" fmla="*/ 1196894 w 2430121"/>
              <a:gd name="connsiteY236" fmla="*/ 1194847 h 2153517"/>
              <a:gd name="connsiteX237" fmla="*/ 1196894 w 2430121"/>
              <a:gd name="connsiteY237" fmla="*/ 1177889 h 2153517"/>
              <a:gd name="connsiteX238" fmla="*/ 2313032 w 2430121"/>
              <a:gd name="connsiteY238" fmla="*/ 62633 h 2153517"/>
              <a:gd name="connsiteX239" fmla="*/ 0 w 2430121"/>
              <a:gd name="connsiteY239" fmla="*/ 0 h 2153517"/>
              <a:gd name="connsiteX240" fmla="*/ 105325 w 2430121"/>
              <a:gd name="connsiteY240" fmla="*/ 0 h 2153517"/>
              <a:gd name="connsiteX241" fmla="*/ 962921 w 2430121"/>
              <a:gd name="connsiteY241" fmla="*/ 856323 h 2153517"/>
              <a:gd name="connsiteX242" fmla="*/ 966403 w 2430121"/>
              <a:gd name="connsiteY242" fmla="*/ 864580 h 2153517"/>
              <a:gd name="connsiteX243" fmla="*/ 962921 w 2430121"/>
              <a:gd name="connsiteY243" fmla="*/ 873272 h 2153517"/>
              <a:gd name="connsiteX244" fmla="*/ 927233 w 2430121"/>
              <a:gd name="connsiteY244" fmla="*/ 908908 h 2153517"/>
              <a:gd name="connsiteX245" fmla="*/ 918963 w 2430121"/>
              <a:gd name="connsiteY245" fmla="*/ 912384 h 2153517"/>
              <a:gd name="connsiteX246" fmla="*/ 910259 w 2430121"/>
              <a:gd name="connsiteY246" fmla="*/ 908908 h 2153517"/>
              <a:gd name="connsiteX247" fmla="*/ 121275 w 2430121"/>
              <a:gd name="connsiteY247" fmla="*/ 121095 h 21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2430121" h="2153517">
                <a:moveTo>
                  <a:pt x="52378" y="2106956"/>
                </a:moveTo>
                <a:cubicBezTo>
                  <a:pt x="56737" y="2102176"/>
                  <a:pt x="65018" y="2102176"/>
                  <a:pt x="69377" y="2106956"/>
                </a:cubicBezTo>
                <a:lnTo>
                  <a:pt x="116077" y="2153517"/>
                </a:lnTo>
                <a:lnTo>
                  <a:pt x="16637" y="2153517"/>
                </a:lnTo>
                <a:lnTo>
                  <a:pt x="16637" y="2142157"/>
                </a:lnTo>
                <a:cubicBezTo>
                  <a:pt x="16637" y="2142157"/>
                  <a:pt x="16637" y="2142157"/>
                  <a:pt x="52378" y="2106956"/>
                </a:cubicBezTo>
                <a:close/>
                <a:moveTo>
                  <a:pt x="1340971" y="2105386"/>
                </a:moveTo>
                <a:cubicBezTo>
                  <a:pt x="1345323" y="2101040"/>
                  <a:pt x="1353156" y="2101040"/>
                  <a:pt x="1357943" y="2105386"/>
                </a:cubicBezTo>
                <a:lnTo>
                  <a:pt x="1406141" y="2153517"/>
                </a:lnTo>
                <a:lnTo>
                  <a:pt x="1305286" y="2153517"/>
                </a:lnTo>
                <a:lnTo>
                  <a:pt x="1305286" y="2141021"/>
                </a:lnTo>
                <a:cubicBezTo>
                  <a:pt x="1305286" y="2141021"/>
                  <a:pt x="1305286" y="2141021"/>
                  <a:pt x="1340971" y="2105386"/>
                </a:cubicBezTo>
                <a:close/>
                <a:moveTo>
                  <a:pt x="1446708" y="1998573"/>
                </a:moveTo>
                <a:cubicBezTo>
                  <a:pt x="1451065" y="1994220"/>
                  <a:pt x="1459344" y="1994220"/>
                  <a:pt x="1463702" y="1998573"/>
                </a:cubicBezTo>
                <a:lnTo>
                  <a:pt x="1618814" y="2153517"/>
                </a:lnTo>
                <a:lnTo>
                  <a:pt x="1513363" y="2153517"/>
                </a:lnTo>
                <a:lnTo>
                  <a:pt x="1486221" y="2126405"/>
                </a:lnTo>
                <a:cubicBezTo>
                  <a:pt x="1462740" y="2102949"/>
                  <a:pt x="1437693" y="2077929"/>
                  <a:pt x="1410976" y="2051241"/>
                </a:cubicBezTo>
                <a:cubicBezTo>
                  <a:pt x="1406183" y="2046453"/>
                  <a:pt x="1406183" y="2039053"/>
                  <a:pt x="1410976" y="2034265"/>
                </a:cubicBezTo>
                <a:cubicBezTo>
                  <a:pt x="1410976" y="2034265"/>
                  <a:pt x="1410976" y="2034265"/>
                  <a:pt x="1446708" y="1998573"/>
                </a:cubicBezTo>
                <a:close/>
                <a:moveTo>
                  <a:pt x="162361" y="1997867"/>
                </a:moveTo>
                <a:cubicBezTo>
                  <a:pt x="167147" y="1993083"/>
                  <a:pt x="174542" y="1993083"/>
                  <a:pt x="179328" y="1997867"/>
                </a:cubicBezTo>
                <a:lnTo>
                  <a:pt x="335032" y="2153517"/>
                </a:lnTo>
                <a:lnTo>
                  <a:pt x="229753" y="2153517"/>
                </a:lnTo>
                <a:lnTo>
                  <a:pt x="201811" y="2125585"/>
                </a:lnTo>
                <a:cubicBezTo>
                  <a:pt x="178367" y="2102150"/>
                  <a:pt x="153361" y="2077152"/>
                  <a:pt x="126688" y="2050488"/>
                </a:cubicBezTo>
                <a:cubicBezTo>
                  <a:pt x="124513" y="2048313"/>
                  <a:pt x="123208" y="2045269"/>
                  <a:pt x="123208" y="2041790"/>
                </a:cubicBezTo>
                <a:cubicBezTo>
                  <a:pt x="123208" y="2038746"/>
                  <a:pt x="124513" y="2035702"/>
                  <a:pt x="126688" y="2033527"/>
                </a:cubicBezTo>
                <a:cubicBezTo>
                  <a:pt x="126688" y="2033527"/>
                  <a:pt x="126688" y="2033527"/>
                  <a:pt x="162361" y="1997867"/>
                </a:cubicBezTo>
                <a:close/>
                <a:moveTo>
                  <a:pt x="1554480" y="1891047"/>
                </a:moveTo>
                <a:cubicBezTo>
                  <a:pt x="1559272" y="1886263"/>
                  <a:pt x="1567112" y="1886263"/>
                  <a:pt x="1571904" y="1891047"/>
                </a:cubicBezTo>
                <a:lnTo>
                  <a:pt x="1834758" y="2153517"/>
                </a:lnTo>
                <a:lnTo>
                  <a:pt x="1729342" y="2153517"/>
                </a:lnTo>
                <a:lnTo>
                  <a:pt x="1695904" y="2120128"/>
                </a:lnTo>
                <a:cubicBezTo>
                  <a:pt x="1644669" y="2068968"/>
                  <a:pt x="1586115" y="2010499"/>
                  <a:pt x="1519196" y="1943678"/>
                </a:cubicBezTo>
                <a:cubicBezTo>
                  <a:pt x="1516583" y="1941068"/>
                  <a:pt x="1515276" y="1938023"/>
                  <a:pt x="1515276" y="1934979"/>
                </a:cubicBezTo>
                <a:cubicBezTo>
                  <a:pt x="1515276" y="1931934"/>
                  <a:pt x="1516583" y="1928889"/>
                  <a:pt x="1519196" y="1926279"/>
                </a:cubicBezTo>
                <a:cubicBezTo>
                  <a:pt x="1519196" y="1926279"/>
                  <a:pt x="1519196" y="1926279"/>
                  <a:pt x="1554480" y="1891047"/>
                </a:cubicBezTo>
                <a:close/>
                <a:moveTo>
                  <a:pt x="268942" y="1890607"/>
                </a:moveTo>
                <a:cubicBezTo>
                  <a:pt x="273731" y="1886263"/>
                  <a:pt x="281567" y="1886263"/>
                  <a:pt x="285920" y="1890607"/>
                </a:cubicBezTo>
                <a:lnTo>
                  <a:pt x="549400" y="2153517"/>
                </a:lnTo>
                <a:lnTo>
                  <a:pt x="443812" y="2153517"/>
                </a:lnTo>
                <a:lnTo>
                  <a:pt x="386565" y="2096447"/>
                </a:lnTo>
                <a:cubicBezTo>
                  <a:pt x="342112" y="2052131"/>
                  <a:pt x="291307" y="2001484"/>
                  <a:pt x="233245" y="1943602"/>
                </a:cubicBezTo>
                <a:cubicBezTo>
                  <a:pt x="228892" y="1938824"/>
                  <a:pt x="228892" y="1931005"/>
                  <a:pt x="233245" y="1926227"/>
                </a:cubicBezTo>
                <a:cubicBezTo>
                  <a:pt x="233245" y="1926227"/>
                  <a:pt x="233245" y="1926227"/>
                  <a:pt x="268942" y="1890607"/>
                </a:cubicBezTo>
                <a:close/>
                <a:moveTo>
                  <a:pt x="375750" y="1784228"/>
                </a:moveTo>
                <a:cubicBezTo>
                  <a:pt x="380537" y="1779443"/>
                  <a:pt x="388370" y="1779443"/>
                  <a:pt x="393157" y="1784228"/>
                </a:cubicBezTo>
                <a:lnTo>
                  <a:pt x="762634" y="2153517"/>
                </a:lnTo>
                <a:lnTo>
                  <a:pt x="657318" y="2153517"/>
                </a:lnTo>
                <a:lnTo>
                  <a:pt x="653663" y="2149864"/>
                </a:lnTo>
                <a:cubicBezTo>
                  <a:pt x="585141" y="2081376"/>
                  <a:pt x="485472" y="1981758"/>
                  <a:pt x="340499" y="1836859"/>
                </a:cubicBezTo>
                <a:cubicBezTo>
                  <a:pt x="335712" y="1832074"/>
                  <a:pt x="335712" y="1824680"/>
                  <a:pt x="340499" y="1819895"/>
                </a:cubicBezTo>
                <a:cubicBezTo>
                  <a:pt x="340499" y="1819895"/>
                  <a:pt x="340499" y="1819895"/>
                  <a:pt x="375750" y="1784228"/>
                </a:cubicBezTo>
                <a:close/>
                <a:moveTo>
                  <a:pt x="1670818" y="1780580"/>
                </a:moveTo>
                <a:cubicBezTo>
                  <a:pt x="1674298" y="1780580"/>
                  <a:pt x="1677343" y="1781884"/>
                  <a:pt x="1679518" y="1784057"/>
                </a:cubicBezTo>
                <a:lnTo>
                  <a:pt x="2048097" y="2153517"/>
                </a:lnTo>
                <a:lnTo>
                  <a:pt x="1943215" y="2153517"/>
                </a:lnTo>
                <a:lnTo>
                  <a:pt x="1924163" y="2134432"/>
                </a:lnTo>
                <a:cubicBezTo>
                  <a:pt x="1844794" y="2054927"/>
                  <a:pt x="1747109" y="1957075"/>
                  <a:pt x="1626881" y="1836641"/>
                </a:cubicBezTo>
                <a:cubicBezTo>
                  <a:pt x="1622096" y="1831861"/>
                  <a:pt x="1622096" y="1824473"/>
                  <a:pt x="1626881" y="1819692"/>
                </a:cubicBezTo>
                <a:cubicBezTo>
                  <a:pt x="1626881" y="1819692"/>
                  <a:pt x="1626881" y="1819692"/>
                  <a:pt x="1662552" y="1784057"/>
                </a:cubicBezTo>
                <a:cubicBezTo>
                  <a:pt x="1664728" y="1781884"/>
                  <a:pt x="1667773" y="1780580"/>
                  <a:pt x="1670818" y="1780580"/>
                </a:cubicBezTo>
                <a:close/>
                <a:moveTo>
                  <a:pt x="1768283" y="1678538"/>
                </a:moveTo>
                <a:cubicBezTo>
                  <a:pt x="1773073" y="1673760"/>
                  <a:pt x="1780477" y="1673760"/>
                  <a:pt x="1785268" y="1678538"/>
                </a:cubicBezTo>
                <a:lnTo>
                  <a:pt x="2261482" y="2153517"/>
                </a:lnTo>
                <a:lnTo>
                  <a:pt x="2156086" y="2153517"/>
                </a:lnTo>
                <a:lnTo>
                  <a:pt x="2079869" y="2077497"/>
                </a:lnTo>
                <a:cubicBezTo>
                  <a:pt x="1987146" y="1985015"/>
                  <a:pt x="1873026" y="1871191"/>
                  <a:pt x="1732570" y="1731100"/>
                </a:cubicBezTo>
                <a:cubicBezTo>
                  <a:pt x="1727779" y="1726321"/>
                  <a:pt x="1727779" y="1718937"/>
                  <a:pt x="1732570" y="1714158"/>
                </a:cubicBezTo>
                <a:cubicBezTo>
                  <a:pt x="1732570" y="1714158"/>
                  <a:pt x="1732570" y="1714158"/>
                  <a:pt x="1768283" y="1678538"/>
                </a:cubicBezTo>
                <a:close/>
                <a:moveTo>
                  <a:pt x="483004" y="1678107"/>
                </a:moveTo>
                <a:cubicBezTo>
                  <a:pt x="487356" y="1673760"/>
                  <a:pt x="495624" y="1673760"/>
                  <a:pt x="499976" y="1678107"/>
                </a:cubicBezTo>
                <a:lnTo>
                  <a:pt x="963889" y="2141549"/>
                </a:lnTo>
                <a:lnTo>
                  <a:pt x="963889" y="2153517"/>
                </a:lnTo>
                <a:lnTo>
                  <a:pt x="870553" y="2153517"/>
                </a:lnTo>
                <a:lnTo>
                  <a:pt x="853242" y="2136224"/>
                </a:lnTo>
                <a:cubicBezTo>
                  <a:pt x="795253" y="2078294"/>
                  <a:pt x="679275" y="1962433"/>
                  <a:pt x="447318" y="1730712"/>
                </a:cubicBezTo>
                <a:cubicBezTo>
                  <a:pt x="442531" y="1725930"/>
                  <a:pt x="442531" y="1718539"/>
                  <a:pt x="447318" y="1713757"/>
                </a:cubicBezTo>
                <a:cubicBezTo>
                  <a:pt x="447318" y="1713757"/>
                  <a:pt x="447318" y="1713757"/>
                  <a:pt x="483004" y="1678107"/>
                </a:cubicBezTo>
                <a:close/>
                <a:moveTo>
                  <a:pt x="1876042" y="1570587"/>
                </a:moveTo>
                <a:cubicBezTo>
                  <a:pt x="1880830" y="1565803"/>
                  <a:pt x="1888664" y="1565803"/>
                  <a:pt x="1893452" y="1570587"/>
                </a:cubicBezTo>
                <a:lnTo>
                  <a:pt x="2430120" y="2106846"/>
                </a:lnTo>
                <a:lnTo>
                  <a:pt x="2430120" y="2153517"/>
                </a:lnTo>
                <a:lnTo>
                  <a:pt x="2371498" y="2153517"/>
                </a:lnTo>
                <a:lnTo>
                  <a:pt x="2312448" y="2094512"/>
                </a:lnTo>
                <a:cubicBezTo>
                  <a:pt x="2194887" y="1977041"/>
                  <a:pt x="2041339" y="1823610"/>
                  <a:pt x="1840787" y="1623211"/>
                </a:cubicBezTo>
                <a:cubicBezTo>
                  <a:pt x="1838176" y="1620602"/>
                  <a:pt x="1836870" y="1617558"/>
                  <a:pt x="1836870" y="1614513"/>
                </a:cubicBezTo>
                <a:cubicBezTo>
                  <a:pt x="1836870" y="1611469"/>
                  <a:pt x="1838176" y="1608424"/>
                  <a:pt x="1840787" y="1605815"/>
                </a:cubicBezTo>
                <a:cubicBezTo>
                  <a:pt x="1840787" y="1605815"/>
                  <a:pt x="1840787" y="1605815"/>
                  <a:pt x="1876042" y="1570587"/>
                </a:cubicBezTo>
                <a:close/>
                <a:moveTo>
                  <a:pt x="590536" y="1570147"/>
                </a:moveTo>
                <a:cubicBezTo>
                  <a:pt x="595325" y="1565803"/>
                  <a:pt x="603161" y="1565803"/>
                  <a:pt x="607514" y="1570147"/>
                </a:cubicBezTo>
                <a:lnTo>
                  <a:pt x="1072011" y="2033639"/>
                </a:lnTo>
                <a:cubicBezTo>
                  <a:pt x="1074188" y="2035811"/>
                  <a:pt x="1075494" y="2038852"/>
                  <a:pt x="1075494" y="2041892"/>
                </a:cubicBezTo>
                <a:cubicBezTo>
                  <a:pt x="1075494" y="2045368"/>
                  <a:pt x="1074188" y="2048408"/>
                  <a:pt x="1072011" y="2050580"/>
                </a:cubicBezTo>
                <a:cubicBezTo>
                  <a:pt x="1072011" y="2050580"/>
                  <a:pt x="1072011" y="2050580"/>
                  <a:pt x="1036314" y="2086200"/>
                </a:cubicBezTo>
                <a:cubicBezTo>
                  <a:pt x="1033702" y="2088372"/>
                  <a:pt x="1030655" y="2089675"/>
                  <a:pt x="1027608" y="2089675"/>
                </a:cubicBezTo>
                <a:cubicBezTo>
                  <a:pt x="1024560" y="2089675"/>
                  <a:pt x="1021513" y="2088372"/>
                  <a:pt x="1019336" y="2086200"/>
                </a:cubicBezTo>
                <a:cubicBezTo>
                  <a:pt x="1019336" y="2086200"/>
                  <a:pt x="1019336" y="2086200"/>
                  <a:pt x="554839" y="1622708"/>
                </a:cubicBezTo>
                <a:cubicBezTo>
                  <a:pt x="550486" y="1618364"/>
                  <a:pt x="550486" y="1610545"/>
                  <a:pt x="554839" y="1605767"/>
                </a:cubicBezTo>
                <a:cubicBezTo>
                  <a:pt x="554839" y="1605767"/>
                  <a:pt x="554839" y="1605767"/>
                  <a:pt x="590536" y="1570147"/>
                </a:cubicBezTo>
                <a:close/>
                <a:moveTo>
                  <a:pt x="697344" y="1463762"/>
                </a:moveTo>
                <a:cubicBezTo>
                  <a:pt x="702131" y="1458984"/>
                  <a:pt x="709964" y="1458984"/>
                  <a:pt x="714751" y="1463762"/>
                </a:cubicBezTo>
                <a:lnTo>
                  <a:pt x="1178664" y="1926820"/>
                </a:lnTo>
                <a:cubicBezTo>
                  <a:pt x="1183451" y="1931598"/>
                  <a:pt x="1183451" y="1939417"/>
                  <a:pt x="1178664" y="1944196"/>
                </a:cubicBezTo>
                <a:cubicBezTo>
                  <a:pt x="1178664" y="1944196"/>
                  <a:pt x="1178664" y="1944196"/>
                  <a:pt x="1142978" y="1979381"/>
                </a:cubicBezTo>
                <a:cubicBezTo>
                  <a:pt x="1140802" y="1981987"/>
                  <a:pt x="1137756" y="1982856"/>
                  <a:pt x="1134274" y="1982856"/>
                </a:cubicBezTo>
                <a:cubicBezTo>
                  <a:pt x="1131228" y="1982856"/>
                  <a:pt x="1128182" y="1981987"/>
                  <a:pt x="1126006" y="1979381"/>
                </a:cubicBezTo>
                <a:cubicBezTo>
                  <a:pt x="1126006" y="1979381"/>
                  <a:pt x="1126006" y="1979381"/>
                  <a:pt x="662093" y="1516323"/>
                </a:cubicBezTo>
                <a:cubicBezTo>
                  <a:pt x="657306" y="1511545"/>
                  <a:pt x="657306" y="1504160"/>
                  <a:pt x="662093" y="1499382"/>
                </a:cubicBezTo>
                <a:cubicBezTo>
                  <a:pt x="662093" y="1499382"/>
                  <a:pt x="662093" y="1499382"/>
                  <a:pt x="697344" y="1463762"/>
                </a:cubicBezTo>
                <a:close/>
                <a:moveTo>
                  <a:pt x="1983060" y="1463333"/>
                </a:moveTo>
                <a:cubicBezTo>
                  <a:pt x="1987416" y="1458984"/>
                  <a:pt x="1995691" y="1458984"/>
                  <a:pt x="2000046" y="1463333"/>
                </a:cubicBezTo>
                <a:lnTo>
                  <a:pt x="2430120" y="1892707"/>
                </a:lnTo>
                <a:lnTo>
                  <a:pt x="2430120" y="1997937"/>
                </a:lnTo>
                <a:lnTo>
                  <a:pt x="2394217" y="1962093"/>
                </a:lnTo>
                <a:cubicBezTo>
                  <a:pt x="2274910" y="1842980"/>
                  <a:pt x="2128071" y="1696380"/>
                  <a:pt x="1947345" y="1515948"/>
                </a:cubicBezTo>
                <a:cubicBezTo>
                  <a:pt x="1942554" y="1511165"/>
                  <a:pt x="1942554" y="1503773"/>
                  <a:pt x="1947345" y="1498989"/>
                </a:cubicBezTo>
                <a:cubicBezTo>
                  <a:pt x="1947345" y="1498989"/>
                  <a:pt x="1947345" y="1498989"/>
                  <a:pt x="1983060" y="1463333"/>
                </a:cubicBezTo>
                <a:close/>
                <a:moveTo>
                  <a:pt x="2090826" y="1356945"/>
                </a:moveTo>
                <a:cubicBezTo>
                  <a:pt x="2095614" y="1352164"/>
                  <a:pt x="2103015" y="1352164"/>
                  <a:pt x="2107803" y="1356945"/>
                </a:cubicBezTo>
                <a:lnTo>
                  <a:pt x="2430120" y="1678608"/>
                </a:lnTo>
                <a:lnTo>
                  <a:pt x="2430120" y="1783763"/>
                </a:lnTo>
                <a:lnTo>
                  <a:pt x="2408607" y="1762294"/>
                </a:lnTo>
                <a:cubicBezTo>
                  <a:pt x="2306120" y="1660014"/>
                  <a:pt x="2188991" y="1543123"/>
                  <a:pt x="2055130" y="1409533"/>
                </a:cubicBezTo>
                <a:cubicBezTo>
                  <a:pt x="2052953" y="1407360"/>
                  <a:pt x="2051647" y="1404318"/>
                  <a:pt x="2051647" y="1400841"/>
                </a:cubicBezTo>
                <a:cubicBezTo>
                  <a:pt x="2051647" y="1397799"/>
                  <a:pt x="2052953" y="1394756"/>
                  <a:pt x="2055130" y="1392583"/>
                </a:cubicBezTo>
                <a:cubicBezTo>
                  <a:pt x="2055130" y="1392583"/>
                  <a:pt x="2055130" y="1392583"/>
                  <a:pt x="2090826" y="1356945"/>
                </a:cubicBezTo>
                <a:close/>
                <a:moveTo>
                  <a:pt x="804599" y="1356942"/>
                </a:moveTo>
                <a:cubicBezTo>
                  <a:pt x="808951" y="1352164"/>
                  <a:pt x="817219" y="1352164"/>
                  <a:pt x="821571" y="1356942"/>
                </a:cubicBezTo>
                <a:lnTo>
                  <a:pt x="1285484" y="1820000"/>
                </a:lnTo>
                <a:cubicBezTo>
                  <a:pt x="1290271" y="1824778"/>
                  <a:pt x="1290271" y="1832163"/>
                  <a:pt x="1285484" y="1836941"/>
                </a:cubicBezTo>
                <a:cubicBezTo>
                  <a:pt x="1285484" y="1836941"/>
                  <a:pt x="1285484" y="1836941"/>
                  <a:pt x="1249798" y="1872561"/>
                </a:cubicBezTo>
                <a:cubicBezTo>
                  <a:pt x="1247622" y="1874733"/>
                  <a:pt x="1244576" y="1876036"/>
                  <a:pt x="1241530" y="1876036"/>
                </a:cubicBezTo>
                <a:cubicBezTo>
                  <a:pt x="1238048" y="1876036"/>
                  <a:pt x="1235002" y="1874733"/>
                  <a:pt x="1232826" y="1872561"/>
                </a:cubicBezTo>
                <a:cubicBezTo>
                  <a:pt x="1232826" y="1872561"/>
                  <a:pt x="1232826" y="1872561"/>
                  <a:pt x="768913" y="1409503"/>
                </a:cubicBezTo>
                <a:cubicBezTo>
                  <a:pt x="764126" y="1404725"/>
                  <a:pt x="764126" y="1396906"/>
                  <a:pt x="768913" y="1392562"/>
                </a:cubicBezTo>
                <a:cubicBezTo>
                  <a:pt x="768913" y="1392562"/>
                  <a:pt x="768913" y="1392562"/>
                  <a:pt x="804599" y="1356942"/>
                </a:cubicBezTo>
                <a:close/>
                <a:moveTo>
                  <a:pt x="911263" y="1250133"/>
                </a:moveTo>
                <a:cubicBezTo>
                  <a:pt x="916051" y="1245344"/>
                  <a:pt x="923452" y="1245344"/>
                  <a:pt x="928241" y="1250133"/>
                </a:cubicBezTo>
                <a:cubicBezTo>
                  <a:pt x="928241" y="1250133"/>
                  <a:pt x="928241" y="1250133"/>
                  <a:pt x="1392302" y="1714195"/>
                </a:cubicBezTo>
                <a:cubicBezTo>
                  <a:pt x="1397091" y="1718983"/>
                  <a:pt x="1397091" y="1726384"/>
                  <a:pt x="1392302" y="1731172"/>
                </a:cubicBezTo>
                <a:cubicBezTo>
                  <a:pt x="1392302" y="1731172"/>
                  <a:pt x="1392302" y="1731172"/>
                  <a:pt x="1357041" y="1766870"/>
                </a:cubicBezTo>
                <a:cubicBezTo>
                  <a:pt x="1354429" y="1769046"/>
                  <a:pt x="1351381" y="1770352"/>
                  <a:pt x="1348334" y="1770352"/>
                </a:cubicBezTo>
                <a:cubicBezTo>
                  <a:pt x="1345287" y="1770352"/>
                  <a:pt x="1342239" y="1769046"/>
                  <a:pt x="1339627" y="1766870"/>
                </a:cubicBezTo>
                <a:cubicBezTo>
                  <a:pt x="1339627" y="1766870"/>
                  <a:pt x="1339627" y="1766870"/>
                  <a:pt x="875566" y="1302807"/>
                </a:cubicBezTo>
                <a:cubicBezTo>
                  <a:pt x="873389" y="1300195"/>
                  <a:pt x="872083" y="1297148"/>
                  <a:pt x="872083" y="1294101"/>
                </a:cubicBezTo>
                <a:cubicBezTo>
                  <a:pt x="872083" y="1291054"/>
                  <a:pt x="873389" y="1288006"/>
                  <a:pt x="875566" y="1285394"/>
                </a:cubicBezTo>
                <a:cubicBezTo>
                  <a:pt x="875566" y="1285394"/>
                  <a:pt x="875566" y="1285394"/>
                  <a:pt x="911263" y="1250133"/>
                </a:cubicBezTo>
                <a:close/>
                <a:moveTo>
                  <a:pt x="2197216" y="1250125"/>
                </a:moveTo>
                <a:cubicBezTo>
                  <a:pt x="2202005" y="1245344"/>
                  <a:pt x="2209842" y="1245344"/>
                  <a:pt x="2214631" y="1250125"/>
                </a:cubicBezTo>
                <a:cubicBezTo>
                  <a:pt x="2214631" y="1250125"/>
                  <a:pt x="2214631" y="1250125"/>
                  <a:pt x="2424314" y="1459346"/>
                </a:cubicBezTo>
                <a:lnTo>
                  <a:pt x="2430120" y="1465139"/>
                </a:lnTo>
                <a:lnTo>
                  <a:pt x="2430120" y="1569952"/>
                </a:lnTo>
                <a:lnTo>
                  <a:pt x="2369332" y="1509276"/>
                </a:lnTo>
                <a:cubicBezTo>
                  <a:pt x="2304615" y="1444678"/>
                  <a:pt x="2235584" y="1375773"/>
                  <a:pt x="2161950" y="1302274"/>
                </a:cubicBezTo>
                <a:cubicBezTo>
                  <a:pt x="2159338" y="1300101"/>
                  <a:pt x="2158467" y="1297059"/>
                  <a:pt x="2158467" y="1294017"/>
                </a:cubicBezTo>
                <a:cubicBezTo>
                  <a:pt x="2158467" y="1290975"/>
                  <a:pt x="2159338" y="1287498"/>
                  <a:pt x="2161950" y="1285326"/>
                </a:cubicBezTo>
                <a:cubicBezTo>
                  <a:pt x="2161950" y="1285326"/>
                  <a:pt x="2161950" y="1285326"/>
                  <a:pt x="2197216" y="1250125"/>
                </a:cubicBezTo>
                <a:close/>
                <a:moveTo>
                  <a:pt x="2430121" y="589429"/>
                </a:moveTo>
                <a:lnTo>
                  <a:pt x="2430121" y="694442"/>
                </a:lnTo>
                <a:lnTo>
                  <a:pt x="2416237" y="708305"/>
                </a:lnTo>
                <a:cubicBezTo>
                  <a:pt x="2190622" y="933583"/>
                  <a:pt x="1912941" y="1210848"/>
                  <a:pt x="1571180" y="1552097"/>
                </a:cubicBezTo>
                <a:cubicBezTo>
                  <a:pt x="1569003" y="1554272"/>
                  <a:pt x="1565955" y="1555576"/>
                  <a:pt x="1562907" y="1555576"/>
                </a:cubicBezTo>
                <a:cubicBezTo>
                  <a:pt x="1559423" y="1555576"/>
                  <a:pt x="1556375" y="1554272"/>
                  <a:pt x="1554198" y="1552097"/>
                </a:cubicBezTo>
                <a:cubicBezTo>
                  <a:pt x="1554198" y="1552097"/>
                  <a:pt x="1554198" y="1552097"/>
                  <a:pt x="1518928" y="1516871"/>
                </a:cubicBezTo>
                <a:cubicBezTo>
                  <a:pt x="1514138" y="1512088"/>
                  <a:pt x="1514138" y="1504260"/>
                  <a:pt x="1518928" y="1499476"/>
                </a:cubicBezTo>
                <a:cubicBezTo>
                  <a:pt x="1518928" y="1499476"/>
                  <a:pt x="1518928" y="1499476"/>
                  <a:pt x="2387863" y="631634"/>
                </a:cubicBezTo>
                <a:close/>
                <a:moveTo>
                  <a:pt x="2430121" y="374810"/>
                </a:moveTo>
                <a:lnTo>
                  <a:pt x="2430121" y="480053"/>
                </a:lnTo>
                <a:lnTo>
                  <a:pt x="2360991" y="549094"/>
                </a:lnTo>
                <a:cubicBezTo>
                  <a:pt x="2131987" y="777805"/>
                  <a:pt x="1838861" y="1070556"/>
                  <a:pt x="1463660" y="1445276"/>
                </a:cubicBezTo>
                <a:cubicBezTo>
                  <a:pt x="1461483" y="1447451"/>
                  <a:pt x="1458435" y="1448755"/>
                  <a:pt x="1454951" y="1448755"/>
                </a:cubicBezTo>
                <a:cubicBezTo>
                  <a:pt x="1451903" y="1448755"/>
                  <a:pt x="1448855" y="1447451"/>
                  <a:pt x="1446678" y="1445276"/>
                </a:cubicBezTo>
                <a:cubicBezTo>
                  <a:pt x="1446678" y="1445276"/>
                  <a:pt x="1446678" y="1445276"/>
                  <a:pt x="1410972" y="1409616"/>
                </a:cubicBezTo>
                <a:cubicBezTo>
                  <a:pt x="1406182" y="1404832"/>
                  <a:pt x="1406182" y="1397439"/>
                  <a:pt x="1410972" y="1392655"/>
                </a:cubicBezTo>
                <a:cubicBezTo>
                  <a:pt x="1410972" y="1392655"/>
                  <a:pt x="1410972" y="1392655"/>
                  <a:pt x="2330967" y="473837"/>
                </a:cubicBezTo>
                <a:close/>
                <a:moveTo>
                  <a:pt x="2430121" y="160281"/>
                </a:moveTo>
                <a:lnTo>
                  <a:pt x="2430121" y="265344"/>
                </a:lnTo>
                <a:lnTo>
                  <a:pt x="2285840" y="409389"/>
                </a:lnTo>
                <a:cubicBezTo>
                  <a:pt x="2059758" y="635102"/>
                  <a:pt x="1758315" y="936053"/>
                  <a:pt x="1356391" y="1337321"/>
                </a:cubicBezTo>
                <a:cubicBezTo>
                  <a:pt x="1354214" y="1339495"/>
                  <a:pt x="1351167" y="1340799"/>
                  <a:pt x="1348120" y="1340799"/>
                </a:cubicBezTo>
                <a:cubicBezTo>
                  <a:pt x="1345072" y="1340799"/>
                  <a:pt x="1341590" y="1339495"/>
                  <a:pt x="1339413" y="1337321"/>
                </a:cubicBezTo>
                <a:cubicBezTo>
                  <a:pt x="1339413" y="1337321"/>
                  <a:pt x="1339413" y="1337321"/>
                  <a:pt x="1304151" y="1302107"/>
                </a:cubicBezTo>
                <a:cubicBezTo>
                  <a:pt x="1299362" y="1297325"/>
                  <a:pt x="1299362" y="1289499"/>
                  <a:pt x="1304151" y="1284717"/>
                </a:cubicBezTo>
                <a:cubicBezTo>
                  <a:pt x="1304151" y="1284717"/>
                  <a:pt x="1304151" y="1284717"/>
                  <a:pt x="2380890" y="209444"/>
                </a:cubicBezTo>
                <a:close/>
                <a:moveTo>
                  <a:pt x="216020" y="1815"/>
                </a:moveTo>
                <a:lnTo>
                  <a:pt x="321319" y="1815"/>
                </a:lnTo>
                <a:lnTo>
                  <a:pt x="1069741" y="749087"/>
                </a:lnTo>
                <a:cubicBezTo>
                  <a:pt x="1072352" y="751694"/>
                  <a:pt x="1073222" y="754735"/>
                  <a:pt x="1073222" y="757776"/>
                </a:cubicBezTo>
                <a:cubicBezTo>
                  <a:pt x="1073222" y="760817"/>
                  <a:pt x="1072352" y="763858"/>
                  <a:pt x="1069741" y="766465"/>
                </a:cubicBezTo>
                <a:cubicBezTo>
                  <a:pt x="1069741" y="766465"/>
                  <a:pt x="1069741" y="766465"/>
                  <a:pt x="1034497" y="801655"/>
                </a:cubicBezTo>
                <a:cubicBezTo>
                  <a:pt x="1031886" y="804262"/>
                  <a:pt x="1028840" y="805565"/>
                  <a:pt x="1025794" y="805565"/>
                </a:cubicBezTo>
                <a:cubicBezTo>
                  <a:pt x="1022748" y="805565"/>
                  <a:pt x="1019703" y="804262"/>
                  <a:pt x="1017092" y="801655"/>
                </a:cubicBezTo>
                <a:cubicBezTo>
                  <a:pt x="1017092" y="801655"/>
                  <a:pt x="1017092" y="801655"/>
                  <a:pt x="300308" y="85973"/>
                </a:cubicBezTo>
                <a:close/>
                <a:moveTo>
                  <a:pt x="2162216" y="1"/>
                </a:moveTo>
                <a:lnTo>
                  <a:pt x="2266876" y="1"/>
                </a:lnTo>
                <a:lnTo>
                  <a:pt x="2195303" y="71501"/>
                </a:lnTo>
                <a:cubicBezTo>
                  <a:pt x="1991184" y="275413"/>
                  <a:pt x="1664593" y="601671"/>
                  <a:pt x="1142048" y="1123684"/>
                </a:cubicBezTo>
                <a:cubicBezTo>
                  <a:pt x="1139436" y="1125858"/>
                  <a:pt x="1136389" y="1127162"/>
                  <a:pt x="1133342" y="1127162"/>
                </a:cubicBezTo>
                <a:cubicBezTo>
                  <a:pt x="1130294" y="1127162"/>
                  <a:pt x="1127247" y="1125858"/>
                  <a:pt x="1124635" y="1123684"/>
                </a:cubicBezTo>
                <a:cubicBezTo>
                  <a:pt x="1124635" y="1123684"/>
                  <a:pt x="1124635" y="1123684"/>
                  <a:pt x="1089375" y="1088470"/>
                </a:cubicBezTo>
                <a:cubicBezTo>
                  <a:pt x="1084586" y="1083688"/>
                  <a:pt x="1084586" y="1075863"/>
                  <a:pt x="1089375" y="1071081"/>
                </a:cubicBezTo>
                <a:cubicBezTo>
                  <a:pt x="1089375" y="1071081"/>
                  <a:pt x="1089375" y="1071081"/>
                  <a:pt x="2126837" y="35322"/>
                </a:cubicBezTo>
                <a:close/>
                <a:moveTo>
                  <a:pt x="857859" y="1"/>
                </a:moveTo>
                <a:lnTo>
                  <a:pt x="963255" y="1"/>
                </a:lnTo>
                <a:lnTo>
                  <a:pt x="1045002" y="81536"/>
                </a:lnTo>
                <a:cubicBezTo>
                  <a:pt x="1137725" y="174018"/>
                  <a:pt x="1251845" y="287842"/>
                  <a:pt x="1392301" y="427934"/>
                </a:cubicBezTo>
                <a:cubicBezTo>
                  <a:pt x="1397092" y="432712"/>
                  <a:pt x="1397092" y="440531"/>
                  <a:pt x="1392301" y="444875"/>
                </a:cubicBezTo>
                <a:cubicBezTo>
                  <a:pt x="1392301" y="444875"/>
                  <a:pt x="1392301" y="444875"/>
                  <a:pt x="1357024" y="480495"/>
                </a:cubicBezTo>
                <a:cubicBezTo>
                  <a:pt x="1354411" y="483101"/>
                  <a:pt x="1351362" y="483970"/>
                  <a:pt x="1348314" y="483970"/>
                </a:cubicBezTo>
                <a:cubicBezTo>
                  <a:pt x="1345265" y="483970"/>
                  <a:pt x="1342216" y="483101"/>
                  <a:pt x="1339603" y="480495"/>
                </a:cubicBezTo>
                <a:cubicBezTo>
                  <a:pt x="1339603" y="480495"/>
                  <a:pt x="1339603" y="480495"/>
                  <a:pt x="937805" y="79739"/>
                </a:cubicBezTo>
                <a:close/>
                <a:moveTo>
                  <a:pt x="642600" y="1"/>
                </a:moveTo>
                <a:lnTo>
                  <a:pt x="747960" y="1"/>
                </a:lnTo>
                <a:lnTo>
                  <a:pt x="1284346" y="535823"/>
                </a:lnTo>
                <a:cubicBezTo>
                  <a:pt x="1289135" y="540172"/>
                  <a:pt x="1289135" y="548000"/>
                  <a:pt x="1284346" y="552784"/>
                </a:cubicBezTo>
                <a:cubicBezTo>
                  <a:pt x="1284346" y="552784"/>
                  <a:pt x="1284346" y="552784"/>
                  <a:pt x="1248646" y="588447"/>
                </a:cubicBezTo>
                <a:cubicBezTo>
                  <a:pt x="1246469" y="590621"/>
                  <a:pt x="1243421" y="591926"/>
                  <a:pt x="1240373" y="591926"/>
                </a:cubicBezTo>
                <a:cubicBezTo>
                  <a:pt x="1236891" y="591926"/>
                  <a:pt x="1233843" y="590621"/>
                  <a:pt x="1231666" y="588447"/>
                </a:cubicBezTo>
                <a:cubicBezTo>
                  <a:pt x="1231666" y="588447"/>
                  <a:pt x="1231666" y="588447"/>
                  <a:pt x="657963" y="15348"/>
                </a:cubicBezTo>
                <a:close/>
                <a:moveTo>
                  <a:pt x="428423" y="1"/>
                </a:moveTo>
                <a:lnTo>
                  <a:pt x="533826" y="1"/>
                </a:lnTo>
                <a:lnTo>
                  <a:pt x="1177524" y="642652"/>
                </a:lnTo>
                <a:cubicBezTo>
                  <a:pt x="1182315" y="647435"/>
                  <a:pt x="1182315" y="654827"/>
                  <a:pt x="1177524" y="659611"/>
                </a:cubicBezTo>
                <a:cubicBezTo>
                  <a:pt x="1177524" y="659611"/>
                  <a:pt x="1177524" y="659611"/>
                  <a:pt x="1141809" y="695267"/>
                </a:cubicBezTo>
                <a:cubicBezTo>
                  <a:pt x="1139631" y="697442"/>
                  <a:pt x="1136582" y="698746"/>
                  <a:pt x="1133098" y="698746"/>
                </a:cubicBezTo>
                <a:cubicBezTo>
                  <a:pt x="1130049" y="698746"/>
                  <a:pt x="1127000" y="697442"/>
                  <a:pt x="1124823" y="695267"/>
                </a:cubicBezTo>
                <a:cubicBezTo>
                  <a:pt x="1124823" y="695267"/>
                  <a:pt x="1124823" y="695267"/>
                  <a:pt x="479106" y="50601"/>
                </a:cubicBezTo>
                <a:close/>
                <a:moveTo>
                  <a:pt x="2375715" y="0"/>
                </a:moveTo>
                <a:lnTo>
                  <a:pt x="2430121" y="0"/>
                </a:lnTo>
                <a:lnTo>
                  <a:pt x="2430121" y="50864"/>
                </a:lnTo>
                <a:lnTo>
                  <a:pt x="2383032" y="97916"/>
                </a:lnTo>
                <a:cubicBezTo>
                  <a:pt x="2163365" y="317410"/>
                  <a:pt x="1811897" y="668599"/>
                  <a:pt x="1249549" y="1230503"/>
                </a:cubicBezTo>
                <a:cubicBezTo>
                  <a:pt x="1247373" y="1232677"/>
                  <a:pt x="1244327" y="1233981"/>
                  <a:pt x="1240846" y="1233981"/>
                </a:cubicBezTo>
                <a:cubicBezTo>
                  <a:pt x="1237800" y="1233981"/>
                  <a:pt x="1234753" y="1232677"/>
                  <a:pt x="1232578" y="1230503"/>
                </a:cubicBezTo>
                <a:cubicBezTo>
                  <a:pt x="1232578" y="1230503"/>
                  <a:pt x="1232578" y="1230503"/>
                  <a:pt x="1196894" y="1194847"/>
                </a:cubicBezTo>
                <a:cubicBezTo>
                  <a:pt x="1192542" y="1190064"/>
                  <a:pt x="1192542" y="1182672"/>
                  <a:pt x="1196894" y="1177889"/>
                </a:cubicBezTo>
                <a:cubicBezTo>
                  <a:pt x="1196894" y="1177889"/>
                  <a:pt x="1196894" y="1177889"/>
                  <a:pt x="2313032" y="62633"/>
                </a:cubicBezTo>
                <a:close/>
                <a:moveTo>
                  <a:pt x="0" y="0"/>
                </a:moveTo>
                <a:lnTo>
                  <a:pt x="105325" y="0"/>
                </a:lnTo>
                <a:lnTo>
                  <a:pt x="962921" y="856323"/>
                </a:lnTo>
                <a:cubicBezTo>
                  <a:pt x="965097" y="858496"/>
                  <a:pt x="966403" y="861538"/>
                  <a:pt x="966403" y="864580"/>
                </a:cubicBezTo>
                <a:cubicBezTo>
                  <a:pt x="966403" y="868057"/>
                  <a:pt x="965097" y="871099"/>
                  <a:pt x="962921" y="873272"/>
                </a:cubicBezTo>
                <a:cubicBezTo>
                  <a:pt x="962921" y="873272"/>
                  <a:pt x="962921" y="873272"/>
                  <a:pt x="927233" y="908908"/>
                </a:cubicBezTo>
                <a:cubicBezTo>
                  <a:pt x="925056" y="911080"/>
                  <a:pt x="922010" y="912384"/>
                  <a:pt x="918963" y="912384"/>
                </a:cubicBezTo>
                <a:cubicBezTo>
                  <a:pt x="915481" y="912384"/>
                  <a:pt x="912435" y="911080"/>
                  <a:pt x="910259" y="908908"/>
                </a:cubicBezTo>
                <a:cubicBezTo>
                  <a:pt x="910259" y="908908"/>
                  <a:pt x="910259" y="908908"/>
                  <a:pt x="121275" y="1210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96A345-B2B3-45A4-8058-5B508F398F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756999" y="3251200"/>
            <a:ext cx="6678000" cy="3556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Thank you for your attention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48CA0E5-926A-4FE8-B3B8-028147650F26}"/>
              </a:ext>
            </a:extLst>
          </p:cNvPr>
          <p:cNvSpPr txBox="1"/>
          <p:nvPr userDrawn="1"/>
        </p:nvSpPr>
        <p:spPr bwMode="white">
          <a:xfrm>
            <a:off x="3430436" y="5501200"/>
            <a:ext cx="5331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noProof="0">
                <a:solidFill>
                  <a:schemeClr val="bg1"/>
                </a:solidFill>
              </a:rPr>
              <a:t>www.malvernpanalytical.com</a:t>
            </a:r>
          </a:p>
        </p:txBody>
      </p:sp>
    </p:spTree>
    <p:extLst>
      <p:ext uri="{BB962C8B-B14F-4D97-AF65-F5344CB8AC3E}">
        <p14:creationId xmlns:p14="http://schemas.microsoft.com/office/powerpoint/2010/main" val="51276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roduct overview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D573AB-891F-4994-BDE2-C9321690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550D-5840-44A5-A83E-6710B56FB67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2DC3D4-188E-4BFE-A4AD-51F76E91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84D8-8BC1-4851-AD8E-8027D7A4EF3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DB1DA-0852-4064-8B8B-12B19C4B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2958" y="6442760"/>
            <a:ext cx="6315043" cy="127000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034D2701-6E1F-4E6E-8872-47EF6FF25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000" y="1102519"/>
            <a:ext cx="6678000" cy="2794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EB04A732-6B3E-43ED-86E4-5624E149B2B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094800" y="5003007"/>
            <a:ext cx="1483200" cy="108099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18" name="Tijdelijke aanduiding voor afbeelding 12">
            <a:extLst>
              <a:ext uri="{FF2B5EF4-FFF2-40B4-BE49-F238E27FC236}">
                <a16:creationId xmlns:a16="http://schemas.microsoft.com/office/drawing/2014/main" id="{77566BC7-4FCF-421C-89A8-4925D1409C9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094800" y="3922013"/>
            <a:ext cx="1483200" cy="108099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19" name="Tijdelijke aanduiding voor afbeelding 12">
            <a:extLst>
              <a:ext uri="{FF2B5EF4-FFF2-40B4-BE49-F238E27FC236}">
                <a16:creationId xmlns:a16="http://schemas.microsoft.com/office/drawing/2014/main" id="{653394E7-C6F9-440D-A34F-CD8119A16C9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6094800" y="2846778"/>
            <a:ext cx="1483200" cy="108099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25" name="Tijdelijke aanduiding voor afbeelding 12">
            <a:extLst>
              <a:ext uri="{FF2B5EF4-FFF2-40B4-BE49-F238E27FC236}">
                <a16:creationId xmlns:a16="http://schemas.microsoft.com/office/drawing/2014/main" id="{32699EF5-8C24-4EFC-9992-E3F789443A7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900000" y="5003007"/>
            <a:ext cx="1483200" cy="108099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26" name="Tijdelijke aanduiding voor afbeelding 12">
            <a:extLst>
              <a:ext uri="{FF2B5EF4-FFF2-40B4-BE49-F238E27FC236}">
                <a16:creationId xmlns:a16="http://schemas.microsoft.com/office/drawing/2014/main" id="{18B166C7-6960-40D6-AC26-9EB80F57893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900000" y="3922013"/>
            <a:ext cx="1483200" cy="108099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27" name="Tijdelijke aanduiding voor afbeelding 12">
            <a:extLst>
              <a:ext uri="{FF2B5EF4-FFF2-40B4-BE49-F238E27FC236}">
                <a16:creationId xmlns:a16="http://schemas.microsoft.com/office/drawing/2014/main" id="{263C61EB-EDB3-41DA-9790-A725B4BACCD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900000" y="2846778"/>
            <a:ext cx="1483200" cy="1080994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31" name="Tijdelijke aanduiding voor inhoud 2">
            <a:extLst>
              <a:ext uri="{FF2B5EF4-FFF2-40B4-BE49-F238E27FC236}">
                <a16:creationId xmlns:a16="http://schemas.microsoft.com/office/drawing/2014/main" id="{D7421DC9-625E-4413-A821-B8451E679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8000" y="3129549"/>
            <a:ext cx="3114000" cy="7924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ijdelijke aanduiding voor tekst 8">
            <a:extLst>
              <a:ext uri="{FF2B5EF4-FFF2-40B4-BE49-F238E27FC236}">
                <a16:creationId xmlns:a16="http://schemas.microsoft.com/office/drawing/2014/main" id="{C390FFFA-1624-4792-918D-DCA6ED75FA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28000" y="2846778"/>
            <a:ext cx="3114000" cy="282771"/>
          </a:xfrm>
        </p:spPr>
        <p:txBody>
          <a:bodyPr anchor="b" anchorCtr="0"/>
          <a:lstStyle>
            <a:lvl1pPr marL="0" indent="0">
              <a:buNone/>
              <a:defRPr sz="2000" cap="all" baseline="0"/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Product name</a:t>
            </a:r>
          </a:p>
        </p:txBody>
      </p:sp>
      <p:sp>
        <p:nvSpPr>
          <p:cNvPr id="36" name="Tijdelijke aanduiding voor inhoud 2">
            <a:extLst>
              <a:ext uri="{FF2B5EF4-FFF2-40B4-BE49-F238E27FC236}">
                <a16:creationId xmlns:a16="http://schemas.microsoft.com/office/drawing/2014/main" id="{F736CEF4-1EC7-47E5-ACA1-4921BB93FFC8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8028000" y="4204784"/>
            <a:ext cx="3114000" cy="7924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ijdelijke aanduiding voor tekst 8">
            <a:extLst>
              <a:ext uri="{FF2B5EF4-FFF2-40B4-BE49-F238E27FC236}">
                <a16:creationId xmlns:a16="http://schemas.microsoft.com/office/drawing/2014/main" id="{0CFB5576-44D6-4119-AE98-09ABA7E266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8000" y="3922013"/>
            <a:ext cx="3114000" cy="282771"/>
          </a:xfrm>
        </p:spPr>
        <p:txBody>
          <a:bodyPr anchor="b" anchorCtr="0"/>
          <a:lstStyle>
            <a:lvl1pPr marL="0" indent="0">
              <a:buNone/>
              <a:defRPr sz="2000" cap="all" baseline="0"/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Product name</a:t>
            </a:r>
          </a:p>
        </p:txBody>
      </p:sp>
      <p:sp>
        <p:nvSpPr>
          <p:cNvPr id="38" name="Tijdelijke aanduiding voor inhoud 2">
            <a:extLst>
              <a:ext uri="{FF2B5EF4-FFF2-40B4-BE49-F238E27FC236}">
                <a16:creationId xmlns:a16="http://schemas.microsoft.com/office/drawing/2014/main" id="{488849CC-1B34-480D-823F-EA86B30C4336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8028000" y="5291537"/>
            <a:ext cx="3114000" cy="7924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Tijdelijke aanduiding voor tekst 8">
            <a:extLst>
              <a:ext uri="{FF2B5EF4-FFF2-40B4-BE49-F238E27FC236}">
                <a16:creationId xmlns:a16="http://schemas.microsoft.com/office/drawing/2014/main" id="{E0DFDB8F-E543-4569-BDF0-5DDE8EB0C0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28000" y="5008766"/>
            <a:ext cx="3114000" cy="282771"/>
          </a:xfrm>
        </p:spPr>
        <p:txBody>
          <a:bodyPr anchor="b" anchorCtr="0"/>
          <a:lstStyle>
            <a:lvl1pPr marL="0" indent="0">
              <a:buNone/>
              <a:defRPr sz="2000" cap="all" baseline="0"/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Product name</a:t>
            </a:r>
          </a:p>
        </p:txBody>
      </p:sp>
      <p:sp>
        <p:nvSpPr>
          <p:cNvPr id="40" name="Tijdelijke aanduiding voor inhoud 2">
            <a:extLst>
              <a:ext uri="{FF2B5EF4-FFF2-40B4-BE49-F238E27FC236}">
                <a16:creationId xmlns:a16="http://schemas.microsoft.com/office/drawing/2014/main" id="{145FBC12-D057-4B3F-9402-8CF5BD120016}"/>
              </a:ext>
            </a:extLst>
          </p:cNvPr>
          <p:cNvSpPr>
            <a:spLocks noGrp="1"/>
          </p:cNvSpPr>
          <p:nvPr>
            <p:ph idx="40"/>
          </p:nvPr>
        </p:nvSpPr>
        <p:spPr>
          <a:xfrm>
            <a:off x="2833200" y="3129549"/>
            <a:ext cx="2811600" cy="7924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Tijdelijke aanduiding voor tekst 8">
            <a:extLst>
              <a:ext uri="{FF2B5EF4-FFF2-40B4-BE49-F238E27FC236}">
                <a16:creationId xmlns:a16="http://schemas.microsoft.com/office/drawing/2014/main" id="{95B301E0-C3C5-45FC-AC16-3592EEB169C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833200" y="2846778"/>
            <a:ext cx="2811600" cy="282771"/>
          </a:xfrm>
        </p:spPr>
        <p:txBody>
          <a:bodyPr anchor="b" anchorCtr="0"/>
          <a:lstStyle>
            <a:lvl1pPr marL="0" indent="0">
              <a:buNone/>
              <a:defRPr sz="2000" cap="all" baseline="0"/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Product name</a:t>
            </a:r>
          </a:p>
        </p:txBody>
      </p:sp>
      <p:sp>
        <p:nvSpPr>
          <p:cNvPr id="42" name="Tijdelijke aanduiding voor inhoud 2">
            <a:extLst>
              <a:ext uri="{FF2B5EF4-FFF2-40B4-BE49-F238E27FC236}">
                <a16:creationId xmlns:a16="http://schemas.microsoft.com/office/drawing/2014/main" id="{2321644B-3FC4-4AEA-B441-8A4AD55A2EF6}"/>
              </a:ext>
            </a:extLst>
          </p:cNvPr>
          <p:cNvSpPr>
            <a:spLocks noGrp="1"/>
          </p:cNvSpPr>
          <p:nvPr>
            <p:ph idx="42"/>
          </p:nvPr>
        </p:nvSpPr>
        <p:spPr>
          <a:xfrm>
            <a:off x="2833200" y="4204784"/>
            <a:ext cx="2811600" cy="7924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ijdelijke aanduiding voor tekst 8">
            <a:extLst>
              <a:ext uri="{FF2B5EF4-FFF2-40B4-BE49-F238E27FC236}">
                <a16:creationId xmlns:a16="http://schemas.microsoft.com/office/drawing/2014/main" id="{04BE5429-22D6-48D4-AA61-8A66AF68D91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33200" y="3922013"/>
            <a:ext cx="2811600" cy="282771"/>
          </a:xfrm>
        </p:spPr>
        <p:txBody>
          <a:bodyPr anchor="b" anchorCtr="0"/>
          <a:lstStyle>
            <a:lvl1pPr marL="0" indent="0">
              <a:buNone/>
              <a:defRPr sz="2000" cap="all" baseline="0"/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Product name</a:t>
            </a:r>
          </a:p>
        </p:txBody>
      </p:sp>
      <p:sp>
        <p:nvSpPr>
          <p:cNvPr id="44" name="Tijdelijke aanduiding voor inhoud 2">
            <a:extLst>
              <a:ext uri="{FF2B5EF4-FFF2-40B4-BE49-F238E27FC236}">
                <a16:creationId xmlns:a16="http://schemas.microsoft.com/office/drawing/2014/main" id="{D8348FE3-F28F-4AC7-98C9-4956D05034A3}"/>
              </a:ext>
            </a:extLst>
          </p:cNvPr>
          <p:cNvSpPr>
            <a:spLocks noGrp="1"/>
          </p:cNvSpPr>
          <p:nvPr>
            <p:ph idx="44"/>
          </p:nvPr>
        </p:nvSpPr>
        <p:spPr>
          <a:xfrm>
            <a:off x="2833200" y="5291537"/>
            <a:ext cx="2811600" cy="7924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ijdelijke aanduiding voor tekst 8">
            <a:extLst>
              <a:ext uri="{FF2B5EF4-FFF2-40B4-BE49-F238E27FC236}">
                <a16:creationId xmlns:a16="http://schemas.microsoft.com/office/drawing/2014/main" id="{83562C52-15C4-4679-BF83-4C0BB64A2AA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833200" y="5008766"/>
            <a:ext cx="2811600" cy="282771"/>
          </a:xfrm>
        </p:spPr>
        <p:txBody>
          <a:bodyPr anchor="b" anchorCtr="0"/>
          <a:lstStyle>
            <a:lvl1pPr marL="0" indent="0">
              <a:buNone/>
              <a:defRPr sz="2000" cap="all" baseline="0"/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Product name</a:t>
            </a:r>
          </a:p>
        </p:txBody>
      </p:sp>
      <p:sp>
        <p:nvSpPr>
          <p:cNvPr id="46" name="Titel 1">
            <a:extLst>
              <a:ext uri="{FF2B5EF4-FFF2-40B4-BE49-F238E27FC236}">
                <a16:creationId xmlns:a16="http://schemas.microsoft.com/office/drawing/2014/main" id="{4A92ABC5-64E4-42CB-8114-A798CA71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693368"/>
            <a:ext cx="6678000" cy="3556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002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roduct over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C53800-5204-430B-9B3A-2976C183C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4996206"/>
            <a:ext cx="3114000" cy="10877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D573AB-891F-4994-BDE2-C9321690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550D-5840-44A5-A83E-6710B56FB67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DB1DA-0852-4064-8B8B-12B19C4B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2958" y="6442760"/>
            <a:ext cx="6315043" cy="1270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2DC3D4-188E-4BFE-A4AD-51F76E91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84D8-8BC1-4851-AD8E-8027D7A4EF3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947A8B9A-A2CD-4D69-B161-96798F9EA6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4553188"/>
            <a:ext cx="3114000" cy="2794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4D9030D-4B9F-41C6-871C-3F5D16CC37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0000" y="4264156"/>
            <a:ext cx="3114000" cy="279400"/>
          </a:xfrm>
        </p:spPr>
        <p:txBody>
          <a:bodyPr anchor="b" anchorCtr="0"/>
          <a:lstStyle>
            <a:lvl1pPr marL="0" indent="0">
              <a:buNone/>
              <a:defRPr sz="2000" cap="all" baseline="0"/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9D96E04D-65D6-4E21-9B85-CACC2DBC68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000" y="1102519"/>
            <a:ext cx="6678000" cy="2794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22A50168-36B5-424D-B7FD-EFEBAF1F3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693368"/>
            <a:ext cx="6678000" cy="3556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17ED4934-79E6-489D-9D49-5AE00B9859B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00000" y="1738815"/>
            <a:ext cx="3114000" cy="2166581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4FE870E4-5CF1-4426-B821-D4DC801DC58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4000" y="4996206"/>
            <a:ext cx="3114000" cy="10877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ijdelijke aanduiding voor tekst 11">
            <a:extLst>
              <a:ext uri="{FF2B5EF4-FFF2-40B4-BE49-F238E27FC236}">
                <a16:creationId xmlns:a16="http://schemas.microsoft.com/office/drawing/2014/main" id="{FCFC375A-B3C7-45D8-ABD8-83B75B7426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64000" y="4553188"/>
            <a:ext cx="3114000" cy="2794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jdelijke aanduiding voor tekst 8">
            <a:extLst>
              <a:ext uri="{FF2B5EF4-FFF2-40B4-BE49-F238E27FC236}">
                <a16:creationId xmlns:a16="http://schemas.microsoft.com/office/drawing/2014/main" id="{874F09D6-79BB-4838-A6CD-9978D0548A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64000" y="4264156"/>
            <a:ext cx="3114000" cy="279400"/>
          </a:xfrm>
        </p:spPr>
        <p:txBody>
          <a:bodyPr anchor="b" anchorCtr="0"/>
          <a:lstStyle>
            <a:lvl1pPr marL="0" indent="0">
              <a:buNone/>
              <a:defRPr sz="2000" cap="all" baseline="0"/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jdelijke aanduiding voor afbeelding 12">
            <a:extLst>
              <a:ext uri="{FF2B5EF4-FFF2-40B4-BE49-F238E27FC236}">
                <a16:creationId xmlns:a16="http://schemas.microsoft.com/office/drawing/2014/main" id="{87D3948D-F46C-42B9-AE00-6F898B6D76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464000" y="1738815"/>
            <a:ext cx="3114000" cy="2166581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F82C27C9-9ED8-494B-B4AF-A5DC947D814A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8028000" y="4996206"/>
            <a:ext cx="3114000" cy="10877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Tijdelijke aanduiding voor tekst 11">
            <a:extLst>
              <a:ext uri="{FF2B5EF4-FFF2-40B4-BE49-F238E27FC236}">
                <a16:creationId xmlns:a16="http://schemas.microsoft.com/office/drawing/2014/main" id="{95C4834A-A3C0-434B-91A5-071A0E6D693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28000" y="4553188"/>
            <a:ext cx="3114000" cy="2794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ijdelijke aanduiding voor tekst 8">
            <a:extLst>
              <a:ext uri="{FF2B5EF4-FFF2-40B4-BE49-F238E27FC236}">
                <a16:creationId xmlns:a16="http://schemas.microsoft.com/office/drawing/2014/main" id="{8FF9EE87-7EEC-4674-AB00-2FCF0F80F2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28000" y="4264156"/>
            <a:ext cx="3114000" cy="279400"/>
          </a:xfrm>
        </p:spPr>
        <p:txBody>
          <a:bodyPr anchor="b" anchorCtr="0"/>
          <a:lstStyle>
            <a:lvl1pPr marL="0" indent="0">
              <a:buNone/>
              <a:defRPr sz="2000" cap="all" baseline="0"/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ijdelijke aanduiding voor afbeelding 12">
            <a:extLst>
              <a:ext uri="{FF2B5EF4-FFF2-40B4-BE49-F238E27FC236}">
                <a16:creationId xmlns:a16="http://schemas.microsoft.com/office/drawing/2014/main" id="{04FA132A-C6ED-496C-8BF8-A31E41B7952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8028000" y="1738815"/>
            <a:ext cx="3114000" cy="2166581"/>
          </a:xfrm>
          <a:solidFill>
            <a:srgbClr val="CCCCC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038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9CFBE-1343-409F-A953-06462C10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C53800-5204-430B-9B3A-2976C183C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2239201"/>
            <a:ext cx="10242000" cy="2448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D573AB-891F-4994-BDE2-C9321690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550D-5840-44A5-A83E-6710B56FB67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DB1DA-0852-4064-8B8B-12B19C4B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2DC3D4-188E-4BFE-A4AD-51F76E91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84D8-8BC1-4851-AD8E-8027D7A4EF3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4D6EC4B-832B-4E9C-BBFB-DF03DC60F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000" y="1102519"/>
            <a:ext cx="6678000" cy="2794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C7F0FA37-5B4C-425A-9A75-095FC56C01E6}"/>
              </a:ext>
            </a:extLst>
          </p:cNvPr>
          <p:cNvCxnSpPr/>
          <p:nvPr/>
        </p:nvCxnSpPr>
        <p:spPr>
          <a:xfrm>
            <a:off x="900000" y="4992914"/>
            <a:ext cx="102420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5248C066-E44A-4ADE-A595-A7DE80584410}"/>
              </a:ext>
            </a:extLst>
          </p:cNvPr>
          <p:cNvCxnSpPr/>
          <p:nvPr/>
        </p:nvCxnSpPr>
        <p:spPr>
          <a:xfrm>
            <a:off x="900000" y="6084000"/>
            <a:ext cx="102420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39054352-67A2-4227-8592-1F698B0345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065321" y="5265996"/>
            <a:ext cx="9076679" cy="55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5CFCFE0E-46F1-4644-9B68-E3F76CA66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320" y="5288972"/>
            <a:ext cx="571274" cy="5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points /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9CFBE-1343-409F-A953-06462C10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0" y="1757611"/>
            <a:ext cx="6678000" cy="3556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32F81631-5CAE-4D6A-AA8A-1D6C2E8F11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4013999" cy="686085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C53800-5204-430B-9B3A-2976C183C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000" y="2941865"/>
            <a:ext cx="6678000" cy="31421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D573AB-891F-4994-BDE2-C9321690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550D-5840-44A5-A83E-6710B56FB67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DB1DA-0852-4064-8B8B-12B19C4B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4000" y="6442760"/>
            <a:ext cx="3600000" cy="1270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2DC3D4-188E-4BFE-A4AD-51F76E91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64000" y="6442760"/>
            <a:ext cx="360000" cy="127000"/>
          </a:xfrm>
        </p:spPr>
        <p:txBody>
          <a:bodyPr/>
          <a:lstStyle/>
          <a:p>
            <a:fld id="{4D5D84D8-8BC1-4851-AD8E-8027D7A4EF3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4D6EC4B-832B-4E9C-BBFB-DF03DC60F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4000" y="2166762"/>
            <a:ext cx="6678000" cy="2794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97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9CFBE-1343-409F-A953-06462C10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757611"/>
            <a:ext cx="10242000" cy="3556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C53800-5204-430B-9B3A-2976C183C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2773399"/>
            <a:ext cx="3114000" cy="3310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D573AB-891F-4994-BDE2-C9321690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550D-5840-44A5-A83E-6710B56FB67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DB1DA-0852-4064-8B8B-12B19C4B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2958" y="6442760"/>
            <a:ext cx="6315043" cy="1270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2DC3D4-188E-4BFE-A4AD-51F76E91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84D8-8BC1-4851-AD8E-8027D7A4EF3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4D6EC4B-832B-4E9C-BBFB-DF03DC60F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000" y="2166762"/>
            <a:ext cx="10242000" cy="2794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AD50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804E3BF-E708-4039-B54F-74300693B39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64000" y="2773399"/>
            <a:ext cx="3114000" cy="3310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9C660787-23D3-4A9F-A0D4-10720E34EDC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028000" y="2773398"/>
            <a:ext cx="3114000" cy="3310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352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E28441E-7E1A-4A9E-90CF-9669D96ECDCE}"/>
              </a:ext>
            </a:extLst>
          </p:cNvPr>
          <p:cNvSpPr/>
          <p:nvPr/>
        </p:nvSpPr>
        <p:spPr bwMode="ltGray">
          <a:xfrm>
            <a:off x="0" y="-1"/>
            <a:ext cx="12009667" cy="68705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3A7C8B48-1052-4BD0-863A-F27DE7F9D6E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30" y="0"/>
            <a:ext cx="12007237" cy="6870534"/>
          </a:xfrm>
          <a:custGeom>
            <a:avLst/>
            <a:gdLst>
              <a:gd name="connsiteX0" fmla="*/ 0 w 12007237"/>
              <a:gd name="connsiteY0" fmla="*/ 0 h 6870534"/>
              <a:gd name="connsiteX1" fmla="*/ 12007237 w 12007237"/>
              <a:gd name="connsiteY1" fmla="*/ 0 h 6870534"/>
              <a:gd name="connsiteX2" fmla="*/ 12007237 w 12007237"/>
              <a:gd name="connsiteY2" fmla="*/ 1746801 h 6870534"/>
              <a:gd name="connsiteX3" fmla="*/ 8632563 w 12007237"/>
              <a:gd name="connsiteY3" fmla="*/ 1746801 h 6870534"/>
              <a:gd name="connsiteX4" fmla="*/ 8023140 w 12007237"/>
              <a:gd name="connsiteY4" fmla="*/ 2356224 h 6870534"/>
              <a:gd name="connsiteX5" fmla="*/ 8023140 w 12007237"/>
              <a:gd name="connsiteY5" fmla="*/ 6870534 h 6870534"/>
              <a:gd name="connsiteX6" fmla="*/ 0 w 12007237"/>
              <a:gd name="connsiteY6" fmla="*/ 6870534 h 687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07237" h="6870534">
                <a:moveTo>
                  <a:pt x="0" y="0"/>
                </a:moveTo>
                <a:lnTo>
                  <a:pt x="12007237" y="0"/>
                </a:lnTo>
                <a:lnTo>
                  <a:pt x="12007237" y="1746801"/>
                </a:lnTo>
                <a:lnTo>
                  <a:pt x="8632563" y="1746801"/>
                </a:lnTo>
                <a:lnTo>
                  <a:pt x="8023140" y="2356224"/>
                </a:lnTo>
                <a:lnTo>
                  <a:pt x="8023140" y="6870534"/>
                </a:lnTo>
                <a:lnTo>
                  <a:pt x="0" y="687053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 sz="3600"/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5E7E833E-A0A7-4783-A127-F9813C04E0CC}"/>
              </a:ext>
            </a:extLst>
          </p:cNvPr>
          <p:cNvSpPr/>
          <p:nvPr/>
        </p:nvSpPr>
        <p:spPr bwMode="gray">
          <a:xfrm>
            <a:off x="8025570" y="1740535"/>
            <a:ext cx="4164000" cy="5130000"/>
          </a:xfrm>
          <a:custGeom>
            <a:avLst/>
            <a:gdLst>
              <a:gd name="connsiteX0" fmla="*/ 609423 w 4164000"/>
              <a:gd name="connsiteY0" fmla="*/ 0 h 5130000"/>
              <a:gd name="connsiteX1" fmla="*/ 3984097 w 4164000"/>
              <a:gd name="connsiteY1" fmla="*/ 0 h 5130000"/>
              <a:gd name="connsiteX2" fmla="*/ 3984097 w 4164000"/>
              <a:gd name="connsiteY2" fmla="*/ 5117465 h 5130000"/>
              <a:gd name="connsiteX3" fmla="*/ 4164000 w 4164000"/>
              <a:gd name="connsiteY3" fmla="*/ 5117465 h 5130000"/>
              <a:gd name="connsiteX4" fmla="*/ 4164000 w 4164000"/>
              <a:gd name="connsiteY4" fmla="*/ 5130000 h 5130000"/>
              <a:gd name="connsiteX5" fmla="*/ 0 w 4164000"/>
              <a:gd name="connsiteY5" fmla="*/ 5130000 h 5130000"/>
              <a:gd name="connsiteX6" fmla="*/ 0 w 4164000"/>
              <a:gd name="connsiteY6" fmla="*/ 609423 h 513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4000" h="5130000">
                <a:moveTo>
                  <a:pt x="609423" y="0"/>
                </a:moveTo>
                <a:lnTo>
                  <a:pt x="3984097" y="0"/>
                </a:lnTo>
                <a:lnTo>
                  <a:pt x="3984097" y="5117465"/>
                </a:lnTo>
                <a:lnTo>
                  <a:pt x="4164000" y="5117465"/>
                </a:lnTo>
                <a:lnTo>
                  <a:pt x="4164000" y="5130000"/>
                </a:lnTo>
                <a:lnTo>
                  <a:pt x="0" y="5130000"/>
                </a:lnTo>
                <a:lnTo>
                  <a:pt x="0" y="6094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39CFBE-1343-409F-A953-06462C109009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650514" y="2732331"/>
            <a:ext cx="2491486" cy="1143000"/>
          </a:xfrm>
        </p:spPr>
        <p:txBody>
          <a:bodyPr anchor="t" anchorCtr="0"/>
          <a:lstStyle>
            <a:lvl1pPr>
              <a:lnSpc>
                <a:spcPts val="3000"/>
              </a:lnSpc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F3B180-2149-4B80-8B90-965251C57F76}"/>
              </a:ext>
            </a:extLst>
          </p:cNvPr>
          <p:cNvSpPr txBox="1">
            <a:spLocks noChangeAspect="1"/>
          </p:cNvSpPr>
          <p:nvPr/>
        </p:nvSpPr>
        <p:spPr bwMode="gray">
          <a:xfrm rot="16200000">
            <a:off x="8673000" y="3336667"/>
            <a:ext cx="6858000" cy="184666"/>
          </a:xfrm>
          <a:prstGeom prst="rect">
            <a:avLst/>
          </a:prstGeom>
          <a:solidFill>
            <a:srgbClr val="CCCCCC"/>
          </a:solidFill>
        </p:spPr>
        <p:txBody>
          <a:bodyPr wrap="square" lIns="306000" tIns="0" rIns="0" bIns="0" rtlCol="0" anchor="ctr" anchorCtr="0">
            <a:spAutoFit/>
          </a:bodyPr>
          <a:lstStyle/>
          <a:p>
            <a:r>
              <a:rPr lang="en-US" sz="1200" b="0" cap="none" baseline="0" noProof="1">
                <a:solidFill>
                  <a:srgbClr val="FFFFFF"/>
                </a:solidFill>
              </a:rPr>
              <a:t>Company Confidential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F420A60-728F-48C3-B569-149FC6222A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00" y="5432400"/>
            <a:ext cx="2019600" cy="67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8B7756E-7BEF-4790-98FE-26E206760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693368"/>
            <a:ext cx="6678000" cy="35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stijl</a:t>
            </a:r>
            <a:r>
              <a:rPr lang="en-US" dirty="0"/>
              <a:t> te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1A09AE-E340-4912-922D-27EBB5934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4510" y="6444000"/>
            <a:ext cx="205517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900">
                <a:solidFill>
                  <a:srgbClr val="C1BFC0"/>
                </a:solidFill>
              </a:defRPr>
            </a:lvl1pPr>
          </a:lstStyle>
          <a:p>
            <a:fld id="{557F550D-5840-44A5-A83E-6710B56FB67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AF25DE-B65F-4258-88A2-BB98A3537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2958" y="6442760"/>
            <a:ext cx="6315042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900">
                <a:solidFill>
                  <a:srgbClr val="C1BFC0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CCC0F7-DDCD-433D-A730-2EACA01F4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58" y="6442760"/>
            <a:ext cx="360000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900">
                <a:solidFill>
                  <a:srgbClr val="C1BFC0"/>
                </a:solidFill>
              </a:defRPr>
            </a:lvl1pPr>
          </a:lstStyle>
          <a:p>
            <a:fld id="{4D5D84D8-8BC1-4851-AD8E-8027D7A4EF3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74D3869-BBD8-49CD-B875-49956C1E6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2959" y="2237557"/>
            <a:ext cx="10239041" cy="38464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07D4BD4-7E38-48CC-B5CA-4D0B98869480}"/>
              </a:ext>
            </a:extLst>
          </p:cNvPr>
          <p:cNvSpPr txBox="1"/>
          <p:nvPr/>
        </p:nvSpPr>
        <p:spPr>
          <a:xfrm>
            <a:off x="7938000" y="6444000"/>
            <a:ext cx="2106000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900" noProof="1">
                <a:solidFill>
                  <a:srgbClr val="C1BFC0"/>
                </a:solidFill>
              </a:rPr>
              <a:t>© 2020 Malvern Panalytical    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264F98B-1414-4F41-A5E0-73701D56E44E}"/>
              </a:ext>
            </a:extLst>
          </p:cNvPr>
          <p:cNvSpPr txBox="1">
            <a:spLocks noChangeAspect="1"/>
          </p:cNvSpPr>
          <p:nvPr/>
        </p:nvSpPr>
        <p:spPr bwMode="gray">
          <a:xfrm rot="16200000">
            <a:off x="8673000" y="3336667"/>
            <a:ext cx="6858000" cy="184666"/>
          </a:xfrm>
          <a:prstGeom prst="rect">
            <a:avLst/>
          </a:prstGeom>
          <a:solidFill>
            <a:srgbClr val="CCCCCC"/>
          </a:solidFill>
        </p:spPr>
        <p:txBody>
          <a:bodyPr wrap="square" lIns="306000" tIns="0" rIns="0" bIns="0" rtlCol="0" anchor="ctr" anchorCtr="0">
            <a:spAutoFit/>
          </a:bodyPr>
          <a:lstStyle/>
          <a:p>
            <a:r>
              <a:rPr lang="en-US" sz="1200" b="0" cap="none" baseline="0" noProof="1">
                <a:solidFill>
                  <a:srgbClr val="FFFFFF"/>
                </a:solidFill>
              </a:rPr>
              <a:t>Company Confidential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83A27BF-5996-483F-8F21-226C8E387CD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400" y="684000"/>
            <a:ext cx="2019600" cy="67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9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800" kern="1200" cap="none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rgbClr val="00AD50"/>
        </a:buClr>
        <a:buSzPct val="8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buClr>
          <a:srgbClr val="00AD50"/>
        </a:buClr>
        <a:buSzPct val="80000"/>
        <a:buFont typeface="Arial" panose="020B0604020202020204" pitchFamily="34" charset="0"/>
        <a:buChar char="•"/>
        <a:defRPr sz="1800" i="0" kern="1200">
          <a:solidFill>
            <a:srgbClr val="000000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rgbClr val="00AD50"/>
        </a:buClr>
        <a:buSzPct val="80000"/>
        <a:buFont typeface="Arial" panose="020B0604020202020204" pitchFamily="34" charset="0"/>
        <a:buChar char="•"/>
        <a:defRPr sz="1800" i="0" kern="1200">
          <a:solidFill>
            <a:srgbClr val="000000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0"/>
        </a:spcBef>
        <a:buClr>
          <a:srgbClr val="00AD50"/>
        </a:buClr>
        <a:buSzPct val="80000"/>
        <a:buFont typeface="Arial" panose="020B0604020202020204" pitchFamily="34" charset="0"/>
        <a:buChar char="•"/>
        <a:defRPr sz="1800" i="0" kern="1200">
          <a:solidFill>
            <a:srgbClr val="000000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rgbClr val="00AD50"/>
        </a:buClr>
        <a:buSzPct val="80000"/>
        <a:buFont typeface="Arial" panose="020B0604020202020204" pitchFamily="34" charset="0"/>
        <a:buChar char="•"/>
        <a:defRPr sz="1800" i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8B7756E-7BEF-4790-98FE-26E206760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693368"/>
            <a:ext cx="6678000" cy="35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err="1"/>
              <a:t>Klik</a:t>
            </a:r>
            <a:r>
              <a:rPr lang="en-US" noProof="0" dirty="0"/>
              <a:t> om </a:t>
            </a:r>
            <a:r>
              <a:rPr lang="en-US" noProof="0" dirty="0" err="1"/>
              <a:t>stijl</a:t>
            </a:r>
            <a:r>
              <a:rPr lang="en-US" noProof="0" dirty="0"/>
              <a:t> te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1A09AE-E340-4912-922D-27EBB5934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4510" y="6444000"/>
            <a:ext cx="205517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900">
                <a:solidFill>
                  <a:srgbClr val="C1BFC0"/>
                </a:solidFill>
              </a:defRPr>
            </a:lvl1pPr>
          </a:lstStyle>
          <a:p>
            <a:fld id="{B3E17EF2-8738-44DA-9C80-9A5A4DB42841}" type="datetime4">
              <a:rPr lang="en-GB" smtClean="0"/>
              <a:t>13 February 2020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AF25DE-B65F-4258-88A2-BB98A3537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2958" y="6442760"/>
            <a:ext cx="6315042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900">
                <a:solidFill>
                  <a:srgbClr val="C1BFC0"/>
                </a:solidFill>
              </a:defRPr>
            </a:lvl1pPr>
          </a:lstStyle>
          <a:p>
            <a:r>
              <a:rPr lang="en-GB" dirty="0"/>
              <a:t>Title of the presentation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CCC0F7-DDCD-433D-A730-2EACA01F4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58" y="6442760"/>
            <a:ext cx="360000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900">
                <a:solidFill>
                  <a:srgbClr val="C1BFC0"/>
                </a:solidFill>
              </a:defRPr>
            </a:lvl1pPr>
          </a:lstStyle>
          <a:p>
            <a:fld id="{848C0F16-FDFC-4CEC-9C8F-17E6424D6CC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74D3869-BBD8-49CD-B875-49956C1E6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2959" y="2237557"/>
            <a:ext cx="10239041" cy="38464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Tekststijl</a:t>
            </a:r>
            <a:r>
              <a:rPr lang="en-US" noProof="0" dirty="0"/>
              <a:t> van het model </a:t>
            </a:r>
            <a:r>
              <a:rPr lang="en-US" noProof="0" dirty="0" err="1"/>
              <a:t>bewerken</a:t>
            </a:r>
            <a:endParaRPr lang="en-US" noProof="0" dirty="0"/>
          </a:p>
          <a:p>
            <a:pPr lvl="1"/>
            <a:r>
              <a:rPr lang="en-US" noProof="0" dirty="0" err="1"/>
              <a:t>Tweede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Derde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Vierde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Vijfde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07D4BD4-7E38-48CC-B5CA-4D0B98869480}"/>
              </a:ext>
            </a:extLst>
          </p:cNvPr>
          <p:cNvSpPr txBox="1"/>
          <p:nvPr/>
        </p:nvSpPr>
        <p:spPr>
          <a:xfrm>
            <a:off x="7938001" y="6444000"/>
            <a:ext cx="2106000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n-GB" sz="900" noProof="1">
                <a:solidFill>
                  <a:srgbClr val="C1BFC0"/>
                </a:solidFill>
              </a:rPr>
              <a:t>© 2020 Malvern Panalytical    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AE01698-25DD-4343-83D9-C1BA8CAFDE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400" y="684000"/>
            <a:ext cx="2019600" cy="67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8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hd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800" kern="1200" cap="none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rgbClr val="00AD50"/>
        </a:buClr>
        <a:buSzPct val="8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buClr>
          <a:srgbClr val="00AD50"/>
        </a:buClr>
        <a:buSzPct val="80000"/>
        <a:buFont typeface="Arial" panose="020B0604020202020204" pitchFamily="34" charset="0"/>
        <a:buChar char="•"/>
        <a:defRPr sz="1800" i="0" kern="1200">
          <a:solidFill>
            <a:srgbClr val="000000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rgbClr val="00AD50"/>
        </a:buClr>
        <a:buSzPct val="80000"/>
        <a:buFont typeface="Arial" panose="020B0604020202020204" pitchFamily="34" charset="0"/>
        <a:buChar char="•"/>
        <a:defRPr sz="1800" i="0" kern="1200">
          <a:solidFill>
            <a:srgbClr val="000000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0"/>
        </a:spcBef>
        <a:buClr>
          <a:srgbClr val="00AD50"/>
        </a:buClr>
        <a:buSzPct val="80000"/>
        <a:buFont typeface="Arial" panose="020B0604020202020204" pitchFamily="34" charset="0"/>
        <a:buChar char="•"/>
        <a:defRPr sz="1800" i="0" kern="1200">
          <a:solidFill>
            <a:srgbClr val="000000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rgbClr val="00AD50"/>
        </a:buClr>
        <a:buSzPct val="80000"/>
        <a:buFont typeface="Arial" panose="020B0604020202020204" pitchFamily="34" charset="0"/>
        <a:buChar char="•"/>
        <a:defRPr sz="1800" i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1B861A-2F7E-4F93-AC54-1843B9DDD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999" y="2138800"/>
            <a:ext cx="8045144" cy="812800"/>
          </a:xfrm>
        </p:spPr>
        <p:txBody>
          <a:bodyPr/>
          <a:lstStyle/>
          <a:p>
            <a:r>
              <a:rPr lang="en-GB" dirty="0"/>
              <a:t>Examples transferring methods from the Mastersizer 2000 to the Mastersizer 30000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75415E-C2E5-416E-8D84-1BC277B3D9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Stephen Ward-Smith MRSC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A27D3AA9-66C1-4B27-A4F3-3421BD9F4E6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4" b="316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8806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0A5E1CB-3FDE-4ECE-BFA1-44BA7A9725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3" b="7733"/>
          <a:stretch>
            <a:fillRect/>
          </a:stretch>
        </p:blipFill>
        <p:spPr/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BB379DA-3137-4BAA-9828-BFC635C96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Dispersion state Liquid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B5559-1315-46A1-B5E3-F721A47C018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137775" y="6443663"/>
            <a:ext cx="2054225" cy="127000"/>
          </a:xfrm>
        </p:spPr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45058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C6045BC2-A11E-4971-9A88-3D6E94BB71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0000" y="2842690"/>
          <a:ext cx="5982104" cy="3860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SPW 9.0 Graph" r:id="rId3" imgW="6743520" imgH="4350600" progId="SigmaPlotGraphicObject.11">
                  <p:embed/>
                </p:oleObj>
              </mc:Choice>
              <mc:Fallback>
                <p:oleObj name="SPW 9.0 Graph" r:id="rId3" imgW="6743520" imgH="4350600" progId="SigmaPlotGraphicObject.11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C6045BC2-A11E-4971-9A88-3D6E94BB71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000" y="2842690"/>
                        <a:ext cx="5982104" cy="3860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2E50BE1-9C61-40B0-870D-724D34D1C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Achieving comparable wet dispersion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8B0D0-5941-4B31-9A80-CBDFEAF38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In-line sonication can reduce required ultrasound duration</a:t>
            </a:r>
          </a:p>
          <a:p>
            <a:pPr lvl="1"/>
            <a:r>
              <a:rPr lang="en-GB" dirty="0"/>
              <a:t>Use an ultrasound titration to achieve the same state of dispersion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0201-42CE-4489-BCD7-EE9E9F46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2FB79D-DCB8-4A8E-B1D7-B8501F4D68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Ultrasound titration</a:t>
            </a:r>
          </a:p>
        </p:txBody>
      </p:sp>
    </p:spTree>
    <p:extLst>
      <p:ext uri="{BB962C8B-B14F-4D97-AF65-F5344CB8AC3E}">
        <p14:creationId xmlns:p14="http://schemas.microsoft.com/office/powerpoint/2010/main" val="218408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Differences in the sampler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00" y="2060848"/>
            <a:ext cx="10242000" cy="4023153"/>
          </a:xfrm>
        </p:spPr>
        <p:txBody>
          <a:bodyPr/>
          <a:lstStyle/>
          <a:p>
            <a:r>
              <a:rPr lang="en-GB" dirty="0"/>
              <a:t>Mastersizer 3000 dispersion units have a combined pump and stir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1262B-648B-43C0-9936-6E0CC38A2B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110" y="2580261"/>
            <a:ext cx="4333457" cy="364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13" y="2580260"/>
            <a:ext cx="4256985" cy="364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031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Stir speed titration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1F4F2E-5875-4F10-A290-9FEC8BB65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Confirm sample suspension with stirrer speed titration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79885D8-7670-4E71-AE60-3C40F17786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21510"/>
              </p:ext>
            </p:extLst>
          </p:nvPr>
        </p:nvGraphicFramePr>
        <p:xfrm>
          <a:off x="1158636" y="1802159"/>
          <a:ext cx="7445037" cy="4196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B793613-040C-44BD-8196-F4DAC28DDE35}"/>
              </a:ext>
            </a:extLst>
          </p:cNvPr>
          <p:cNvSpPr/>
          <p:nvPr/>
        </p:nvSpPr>
        <p:spPr>
          <a:xfrm>
            <a:off x="5967877" y="2379939"/>
            <a:ext cx="2324067" cy="2967916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Up-Down Arrow 5">
            <a:extLst>
              <a:ext uri="{FF2B5EF4-FFF2-40B4-BE49-F238E27FC236}">
                <a16:creationId xmlns:a16="http://schemas.microsoft.com/office/drawing/2014/main" id="{32FFCC59-6085-4B71-93A8-45AD703D9A14}"/>
              </a:ext>
            </a:extLst>
          </p:cNvPr>
          <p:cNvSpPr/>
          <p:nvPr/>
        </p:nvSpPr>
        <p:spPr>
          <a:xfrm rot="16200000">
            <a:off x="6911820" y="2242748"/>
            <a:ext cx="423988" cy="22681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88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67208CA-7C0C-49CB-AFE1-89A438CEE2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" b="7750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895FC8-F8DC-4FA2-821D-B80A600F5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Dispersion state dry</a:t>
            </a:r>
          </a:p>
        </p:txBody>
      </p:sp>
    </p:spTree>
    <p:extLst>
      <p:ext uri="{BB962C8B-B14F-4D97-AF65-F5344CB8AC3E}">
        <p14:creationId xmlns:p14="http://schemas.microsoft.com/office/powerpoint/2010/main" val="3595451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Achieving comparable dry dispersion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Degree of dispersion is controlled by primary air pressure</a:t>
            </a:r>
          </a:p>
          <a:p>
            <a:pPr lvl="1"/>
            <a:r>
              <a:rPr lang="en-GB" dirty="0"/>
              <a:t>Monitor change in size distribution with pressure</a:t>
            </a:r>
          </a:p>
          <a:p>
            <a:pPr lvl="2"/>
            <a:r>
              <a:rPr lang="en-GB" dirty="0"/>
              <a:t>Carry out pressure titration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568D22-7BD2-44D0-8462-0BCA388D13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00" y="3461136"/>
            <a:ext cx="69437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577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693368"/>
            <a:ext cx="7932304" cy="355600"/>
          </a:xfrm>
        </p:spPr>
        <p:txBody>
          <a:bodyPr/>
          <a:lstStyle/>
          <a:p>
            <a:r>
              <a:rPr lang="en-GB" dirty="0"/>
              <a:t>Comparing pressure titrations on Scirocco &amp; Aero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00" y="2002539"/>
            <a:ext cx="10242000" cy="4081462"/>
          </a:xfrm>
        </p:spPr>
        <p:txBody>
          <a:bodyPr/>
          <a:lstStyle/>
          <a:p>
            <a:r>
              <a:rPr lang="en-GB" dirty="0"/>
              <a:t>Standard and high energy dispersers available</a:t>
            </a:r>
          </a:p>
          <a:p>
            <a:r>
              <a:rPr lang="en-GB" dirty="0"/>
              <a:t>Comparable results may be at different pressures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EC25FB-D5D5-44BD-8EBC-7D07A60696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448" y="3136678"/>
            <a:ext cx="1465552" cy="140354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448" y="1660663"/>
            <a:ext cx="1465552" cy="143173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/>
          <a:stretch/>
        </p:blipFill>
        <p:spPr>
          <a:xfrm>
            <a:off x="9826448" y="4584509"/>
            <a:ext cx="1465552" cy="132897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961840"/>
              </p:ext>
            </p:extLst>
          </p:nvPr>
        </p:nvGraphicFramePr>
        <p:xfrm>
          <a:off x="271485" y="2754086"/>
          <a:ext cx="7932305" cy="3838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5419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FBA610-8603-49B9-A8DB-FC8EA68C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</a:t>
            </a:r>
          </a:p>
        </p:txBody>
      </p:sp>
      <p:pic>
        <p:nvPicPr>
          <p:cNvPr id="4" name="Picture Placeholder 20">
            <a:extLst>
              <a:ext uri="{FF2B5EF4-FFF2-40B4-BE49-F238E27FC236}">
                <a16:creationId xmlns:a16="http://schemas.microsoft.com/office/drawing/2014/main" id="{4C38FAE2-BDCF-4715-AF1C-CEDD90DE0A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r="1550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71526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C6DE-6CDD-45C2-9073-B5A7BEFA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Emulsion data as supplied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454BA-89C8-4827-94A8-40DB95E2E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8E17E-FE66-413C-869F-7A57F291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92F8A-E957-4369-9AC4-9A7A38CC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18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590FF5-FC3C-4EE5-A72C-4D5DA62EE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407727"/>
            <a:ext cx="7808719" cy="2870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625DB1-0DE1-49C5-9577-2D5D0EEC5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57" y="4449123"/>
            <a:ext cx="10525943" cy="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48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6A486-3C00-46E6-B09B-6A5818DC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E3430-D77B-45B1-B83E-E3A08137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347" y="1506600"/>
            <a:ext cx="10242000" cy="3844800"/>
          </a:xfrm>
        </p:spPr>
        <p:txBody>
          <a:bodyPr/>
          <a:lstStyle/>
          <a:p>
            <a:r>
              <a:rPr lang="en-GB" dirty="0"/>
              <a:t>Older instrument seeing more fines and coarse than new one (which has more capability)</a:t>
            </a:r>
          </a:p>
          <a:p>
            <a:r>
              <a:rPr lang="en-GB" dirty="0"/>
              <a:t>Optical properties used were 1.475, 0.01</a:t>
            </a:r>
          </a:p>
          <a:p>
            <a:r>
              <a:rPr lang="en-GB" dirty="0"/>
              <a:t>For emulsions imaginary RI is normally in the order of magnitude of 0.001</a:t>
            </a:r>
          </a:p>
          <a:p>
            <a:r>
              <a:rPr lang="en-GB" dirty="0"/>
              <a:t>Residual fell from 0.66% to 0.35%</a:t>
            </a:r>
          </a:p>
          <a:p>
            <a:r>
              <a:rPr lang="en-GB" dirty="0"/>
              <a:t>Look at stir speed next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5E7A3-D370-4691-8065-988D171D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FDD2D-17BD-48AD-B720-542EF51F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19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1E3C1D-1D86-4F29-AD1E-E70779E8E7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7D829-1A5A-4421-8B58-C12EE2064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18" y="3047761"/>
            <a:ext cx="8382743" cy="21789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74D8E2-7841-4CEB-8E5A-B48DB7660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49" y="5351400"/>
            <a:ext cx="115062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7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696E2-C908-436E-BF9C-8789FBB2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F6A3D-5AB3-4942-A205-21EC4D70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need to briefly recap the methodology of transfer from last months webinar.</a:t>
            </a:r>
          </a:p>
          <a:p>
            <a:r>
              <a:rPr lang="en-GB" dirty="0"/>
              <a:t>Go through several examples of transfer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9F425-6196-4633-967F-A51687177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B8B9E-E2BB-4AD8-A44B-7EEDCB06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C9F182-483C-49B7-A81E-4D12CC398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993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099C7-BB88-4B77-A866-449B2F14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Pharmaceutical example 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8E995-3F55-4CDF-886E-B021DB3FD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Imaginary RI of 0.1 used on MS2000, ideally want to keep same, sample preparation makes no difference. Could change RI, or </a:t>
            </a:r>
            <a:r>
              <a:rPr lang="en-GB" dirty="0">
                <a:solidFill>
                  <a:srgbClr val="FF0000"/>
                </a:solidFill>
              </a:rPr>
              <a:t>use 2000 analysis</a:t>
            </a:r>
          </a:p>
          <a:p>
            <a:r>
              <a:rPr lang="en-GB" dirty="0"/>
              <a:t>Latter preferred as minimal revalidation needed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A585B-9C30-4EEA-88B3-76134AF2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A6675-3163-46A4-96B3-3B042936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20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1F0AAB-9B1A-4500-B999-C3874B6E9F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0F40D6-FD85-46CF-9CCD-998EFAE87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342" y="3130474"/>
            <a:ext cx="4785775" cy="27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60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B37F-1775-40A6-B996-6596CF83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Pharmaceutical example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AA8A4-B2BF-402E-9AF6-E0A2305B7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Old method. Single measurement. Due to changes in good measurement practice decided to take multiple measurements</a:t>
            </a:r>
          </a:p>
          <a:p>
            <a:r>
              <a:rPr lang="en-GB" dirty="0"/>
              <a:t>High obscuration, short measurement masked dissolution!!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6D4A8-FC82-41A0-9AD3-A5EA3B94E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BB538-ECB0-4709-A9CA-6136C7B1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21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CC4A70-0C47-4592-82D8-C2481861E7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Transfer is a good time to examine the old method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0C310-537C-4DCE-84A4-B79EE80C7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04" y="3229320"/>
            <a:ext cx="9870848" cy="321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56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80978-0E7E-4FD5-AEC7-1BAF7A290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Pharmaceutical example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13D8C-33F8-4502-81D5-AC7F7D1A1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Switched to a new dispersant</a:t>
            </a:r>
          </a:p>
          <a:p>
            <a:r>
              <a:rPr lang="en-GB" dirty="0"/>
              <a:t>Fortunately same specification was able to be used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58531-3214-42E2-ABC2-3E61F19AF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927E1-B36E-41AA-B984-C5EA0E92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80E8-F82C-4131-981A-3D0618E7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22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A904A2-41BB-436F-B7BB-02C1E2DCF2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What happened?</a:t>
            </a:r>
          </a:p>
        </p:txBody>
      </p:sp>
    </p:spTree>
    <p:extLst>
      <p:ext uri="{BB962C8B-B14F-4D97-AF65-F5344CB8AC3E}">
        <p14:creationId xmlns:p14="http://schemas.microsoft.com/office/powerpoint/2010/main" val="2558796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5603-B230-4239-BF8C-B63B4F9B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9470E-119C-4B56-A654-304963BCB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724296"/>
            <a:ext cx="10242000" cy="3844800"/>
          </a:xfrm>
        </p:spPr>
        <p:txBody>
          <a:bodyPr/>
          <a:lstStyle/>
          <a:p>
            <a:r>
              <a:rPr lang="en-GB" dirty="0"/>
              <a:t>Method examined to check dispersion</a:t>
            </a:r>
          </a:p>
          <a:p>
            <a:r>
              <a:rPr lang="en-GB" dirty="0"/>
              <a:t>Slurry made up in water with a little </a:t>
            </a:r>
            <a:r>
              <a:rPr lang="en-GB" dirty="0" err="1"/>
              <a:t>Igepal</a:t>
            </a:r>
            <a:endParaRPr lang="en-GB" dirty="0"/>
          </a:p>
          <a:p>
            <a:r>
              <a:rPr lang="en-GB" dirty="0"/>
              <a:t>No ultrasound required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E276E-D0BE-4FCB-BC2E-FBA2AE1AE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022F7-FD4A-4BE3-A927-97A0A41A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23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8A9E20-D5AF-46D7-AE26-1B3262D003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Anode material for batteries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B16E3F4-89CD-4E5A-BD5B-54C47293C4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6851798"/>
              </p:ext>
            </p:extLst>
          </p:nvPr>
        </p:nvGraphicFramePr>
        <p:xfrm>
          <a:off x="820101" y="3062698"/>
          <a:ext cx="6196731" cy="269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7991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CCEE6-27AB-4F88-83DA-F6DDC8E9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Graphite Method Transfer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B0876F2-2B4A-4F55-AB3C-ACBA383509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956739"/>
              </p:ext>
            </p:extLst>
          </p:nvPr>
        </p:nvGraphicFramePr>
        <p:xfrm>
          <a:off x="1262958" y="2023800"/>
          <a:ext cx="6525086" cy="3471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8394">
                  <a:extLst>
                    <a:ext uri="{9D8B030D-6E8A-4147-A177-3AD203B41FA5}">
                      <a16:colId xmlns:a16="http://schemas.microsoft.com/office/drawing/2014/main" val="1710919981"/>
                    </a:ext>
                  </a:extLst>
                </a:gridCol>
                <a:gridCol w="1718346">
                  <a:extLst>
                    <a:ext uri="{9D8B030D-6E8A-4147-A177-3AD203B41FA5}">
                      <a16:colId xmlns:a16="http://schemas.microsoft.com/office/drawing/2014/main" val="1597048131"/>
                    </a:ext>
                  </a:extLst>
                </a:gridCol>
                <a:gridCol w="1718346">
                  <a:extLst>
                    <a:ext uri="{9D8B030D-6E8A-4147-A177-3AD203B41FA5}">
                      <a16:colId xmlns:a16="http://schemas.microsoft.com/office/drawing/2014/main" val="3581525221"/>
                    </a:ext>
                  </a:extLst>
                </a:gridCol>
              </a:tblGrid>
              <a:tr h="606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Measurement settings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Mastersizer 2000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Mastersizer 3000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8447478"/>
                  </a:ext>
                </a:extLst>
              </a:tr>
              <a:tr h="260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Particle refractive index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8535625"/>
                  </a:ext>
                </a:extLst>
              </a:tr>
              <a:tr h="260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Particle absorption index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9730039"/>
                  </a:ext>
                </a:extLst>
              </a:tr>
              <a:tr h="260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Dispersant refractive index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1.33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1.33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5558418"/>
                  </a:ext>
                </a:extLst>
              </a:tr>
              <a:tr h="260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Particle type / Particle shape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Irregular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Non-spherical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1145981"/>
                  </a:ext>
                </a:extLst>
              </a:tr>
              <a:tr h="260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Analysis model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General purpose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General purpose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03888"/>
                  </a:ext>
                </a:extLst>
              </a:tr>
              <a:tr h="260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Analysis sensitivity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Normal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Normal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2568581"/>
                  </a:ext>
                </a:extLst>
              </a:tr>
              <a:tr h="260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Obscuration range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5% -15%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5% - 15%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8229069"/>
                  </a:ext>
                </a:extLst>
              </a:tr>
              <a:tr h="260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Measurement duration (red)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10s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10s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931597"/>
                  </a:ext>
                </a:extLst>
              </a:tr>
              <a:tr h="260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Measurement duration (blue)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10s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580507"/>
                  </a:ext>
                </a:extLst>
              </a:tr>
              <a:tr h="260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Accessory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Hydro MU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Hydro LV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9866575"/>
                  </a:ext>
                </a:extLst>
              </a:tr>
              <a:tr h="260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Stir speed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2500rpm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2500rpm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502665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8251A-C9F3-47FA-B50D-01C760990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DCEF-A7A1-4035-9600-433AA5AE1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24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C12F0-D3E0-467F-9437-0FC3464DB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52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02B1-2E44-47F9-B8A4-5A9AA6BE3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Graphite Final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05F2-37C1-4A27-9A27-FF2FC6087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0F4BE-6306-4F4A-8B69-68C075F3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CD26B-088A-4FBF-B08A-B7F145CB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25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E975FD-DE35-4734-9E3B-A0E2A9F80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ADFF51-9F25-4B7C-8370-2813AB362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39" y="1678030"/>
            <a:ext cx="8068880" cy="2093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D72AD4-CB04-4EA5-9385-3610127C8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39" y="3916732"/>
            <a:ext cx="115252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06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9FAB6-29A8-4EE3-9D1D-8310854B9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Lithium Cobalt Oxide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433E5-B157-4820-97B0-B95FF0D76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632466"/>
            <a:ext cx="10242000" cy="3844800"/>
          </a:xfrm>
        </p:spPr>
        <p:txBody>
          <a:bodyPr/>
          <a:lstStyle/>
          <a:p>
            <a:r>
              <a:rPr lang="en-GB" dirty="0"/>
              <a:t>Method examined to check dispersion</a:t>
            </a:r>
          </a:p>
          <a:p>
            <a:r>
              <a:rPr lang="en-GB" dirty="0"/>
              <a:t>Slurry made up in water with a little </a:t>
            </a:r>
            <a:r>
              <a:rPr lang="en-GB" dirty="0" err="1"/>
              <a:t>Igepal</a:t>
            </a:r>
            <a:endParaRPr lang="en-GB" dirty="0"/>
          </a:p>
          <a:p>
            <a:r>
              <a:rPr lang="en-GB" dirty="0"/>
              <a:t>No ultrasound required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B16F5-7452-47BD-B4AD-262C3E2C5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74E51-5C11-4EE1-833A-9034BF01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26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A5B052-083D-4EDE-BE85-0E2DCF9244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A963DF8-FC24-4CA5-B1CF-64FC33059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9158263"/>
              </p:ext>
            </p:extLst>
          </p:nvPr>
        </p:nvGraphicFramePr>
        <p:xfrm>
          <a:off x="1163722" y="2693472"/>
          <a:ext cx="7021490" cy="322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8945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42640-59CF-433D-AA55-D79B2ED7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Lithium Cobalt Oxide Method Transfer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EAF180B-3080-4B4D-A55B-37C4A3E8B6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183845"/>
              </p:ext>
            </p:extLst>
          </p:nvPr>
        </p:nvGraphicFramePr>
        <p:xfrm>
          <a:off x="1082957" y="1837679"/>
          <a:ext cx="6205610" cy="3790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7182">
                  <a:extLst>
                    <a:ext uri="{9D8B030D-6E8A-4147-A177-3AD203B41FA5}">
                      <a16:colId xmlns:a16="http://schemas.microsoft.com/office/drawing/2014/main" val="3989757785"/>
                    </a:ext>
                  </a:extLst>
                </a:gridCol>
                <a:gridCol w="1634214">
                  <a:extLst>
                    <a:ext uri="{9D8B030D-6E8A-4147-A177-3AD203B41FA5}">
                      <a16:colId xmlns:a16="http://schemas.microsoft.com/office/drawing/2014/main" val="1986522004"/>
                    </a:ext>
                  </a:extLst>
                </a:gridCol>
                <a:gridCol w="1634214">
                  <a:extLst>
                    <a:ext uri="{9D8B030D-6E8A-4147-A177-3AD203B41FA5}">
                      <a16:colId xmlns:a16="http://schemas.microsoft.com/office/drawing/2014/main" val="3382991791"/>
                    </a:ext>
                  </a:extLst>
                </a:gridCol>
              </a:tblGrid>
              <a:tr h="6619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Measurement settings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Mastersizer 2000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Mastersizer 3000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8901100"/>
                  </a:ext>
                </a:extLst>
              </a:tr>
              <a:tr h="2844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Particle refractive index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1.74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1.74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1134420"/>
                  </a:ext>
                </a:extLst>
              </a:tr>
              <a:tr h="2844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Particle absorption index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3139232"/>
                  </a:ext>
                </a:extLst>
              </a:tr>
              <a:tr h="2844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Dispersant refractive index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1.33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1.33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7689702"/>
                  </a:ext>
                </a:extLst>
              </a:tr>
              <a:tr h="2844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Particle type / Particle shape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Irregular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Non-spherical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4206541"/>
                  </a:ext>
                </a:extLst>
              </a:tr>
              <a:tr h="2844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Analysis model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General purpose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General purpose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4105623"/>
                  </a:ext>
                </a:extLst>
              </a:tr>
              <a:tr h="2844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Analysis sensitivity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Normal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Normal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2443585"/>
                  </a:ext>
                </a:extLst>
              </a:tr>
              <a:tr h="2844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Low obscuration limit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5% - 15%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5% - 15%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7246477"/>
                  </a:ext>
                </a:extLst>
              </a:tr>
              <a:tr h="2844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Measurement duration (red)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10s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10s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7597283"/>
                  </a:ext>
                </a:extLst>
              </a:tr>
              <a:tr h="2844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Measurement duration (blue)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10s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551119"/>
                  </a:ext>
                </a:extLst>
              </a:tr>
              <a:tr h="2844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Accessory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Hydro MU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Hydro LV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203430"/>
                  </a:ext>
                </a:extLst>
              </a:tr>
              <a:tr h="2844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Stir speed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2500rpm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2500rpm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008477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1D3CB-9AB7-4B44-800F-836B3456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2BC04-2E3D-4BC5-8C88-6E414DCF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27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2D5117-729B-44BE-B531-D7D638402C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890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940C8-39FA-44A7-83AF-DB401B6C2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Lithium Cobalt Oxide final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CF075-45C6-40DA-9796-64C7E9922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79581-FA4D-4202-A046-A2DE158BD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2F32C-7723-4401-BEF6-4F1042D30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28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80C7F8-37DD-46AE-ABB2-87E0BE53D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8E34CD-665D-4E36-BC1C-0E1529C41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87" y="1435470"/>
            <a:ext cx="7070107" cy="2722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9DEA3C-E795-4FAE-AEF7-824102125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79" y="4258360"/>
            <a:ext cx="115252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23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6AAB2-EACA-44F6-B865-02FA898C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Tungsten Carbide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80BA7-57A9-4816-8C01-C7767D610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Here we do see the need to optimise dispersion with ultrasound. Need 3 minutes with an external probe to disperse the sample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839F4-4115-430F-A81F-1513DCF92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9D96C-3471-42CB-B1CA-B6CEB6C3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29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D3A7B9-110A-41D0-B0A6-DDE4E47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D0DE9C6-A81E-47A3-B3D5-17ECE93BE8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611406"/>
              </p:ext>
            </p:extLst>
          </p:nvPr>
        </p:nvGraphicFramePr>
        <p:xfrm>
          <a:off x="1262957" y="2797508"/>
          <a:ext cx="6920147" cy="3479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858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CB4A32C-EDCE-435B-8E58-24403EE345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4" b="7734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D60CDE-B292-4F18-ABC5-B12B4C3B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0513" y="2732331"/>
            <a:ext cx="2888343" cy="1143000"/>
          </a:xfrm>
        </p:spPr>
        <p:txBody>
          <a:bodyPr/>
          <a:lstStyle/>
          <a:p>
            <a:r>
              <a:rPr lang="en-GB" dirty="0"/>
              <a:t>Using risk assessment tools for method transfer</a:t>
            </a:r>
          </a:p>
        </p:txBody>
      </p:sp>
    </p:spTree>
    <p:extLst>
      <p:ext uri="{BB962C8B-B14F-4D97-AF65-F5344CB8AC3E}">
        <p14:creationId xmlns:p14="http://schemas.microsoft.com/office/powerpoint/2010/main" val="3274934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FDB9-00BD-4794-9630-A563D636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Tungsten Carbide Method Transfer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C0612DA-4B5E-41EF-89BF-D15BFB23A1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977968"/>
              </p:ext>
            </p:extLst>
          </p:nvPr>
        </p:nvGraphicFramePr>
        <p:xfrm>
          <a:off x="1139125" y="2092271"/>
          <a:ext cx="6106333" cy="3556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0193">
                  <a:extLst>
                    <a:ext uri="{9D8B030D-6E8A-4147-A177-3AD203B41FA5}">
                      <a16:colId xmlns:a16="http://schemas.microsoft.com/office/drawing/2014/main" val="2966637867"/>
                    </a:ext>
                  </a:extLst>
                </a:gridCol>
                <a:gridCol w="1608070">
                  <a:extLst>
                    <a:ext uri="{9D8B030D-6E8A-4147-A177-3AD203B41FA5}">
                      <a16:colId xmlns:a16="http://schemas.microsoft.com/office/drawing/2014/main" val="1050424213"/>
                    </a:ext>
                  </a:extLst>
                </a:gridCol>
                <a:gridCol w="1608070">
                  <a:extLst>
                    <a:ext uri="{9D8B030D-6E8A-4147-A177-3AD203B41FA5}">
                      <a16:colId xmlns:a16="http://schemas.microsoft.com/office/drawing/2014/main" val="87695698"/>
                    </a:ext>
                  </a:extLst>
                </a:gridCol>
              </a:tblGrid>
              <a:tr h="632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Measurement settings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Mastersizer 2000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Mastersizer 3000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4887596"/>
                  </a:ext>
                </a:extLst>
              </a:tr>
              <a:tr h="271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Particle refractive index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2.24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2.24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3748011"/>
                  </a:ext>
                </a:extLst>
              </a:tr>
              <a:tr h="271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Particle absorption index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7017900"/>
                  </a:ext>
                </a:extLst>
              </a:tr>
              <a:tr h="271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Dispersant refractive index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1.33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1.33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3476597"/>
                  </a:ext>
                </a:extLst>
              </a:tr>
              <a:tr h="271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Particle type / Particle shape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Irregular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Non-spherical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4253366"/>
                  </a:ext>
                </a:extLst>
              </a:tr>
              <a:tr h="271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Analysis model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General purpose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General purpose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5337240"/>
                  </a:ext>
                </a:extLst>
              </a:tr>
              <a:tr h="271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Analysis sensitivity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Normal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Normal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408050"/>
                  </a:ext>
                </a:extLst>
              </a:tr>
              <a:tr h="271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Low obscuration limit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5% - 10%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5% - 10%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1219552"/>
                  </a:ext>
                </a:extLst>
              </a:tr>
              <a:tr h="271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Measurement duration (red)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10s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10s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4228391"/>
                  </a:ext>
                </a:extLst>
              </a:tr>
              <a:tr h="271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Measurement duration (blue)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10s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3238770"/>
                  </a:ext>
                </a:extLst>
              </a:tr>
              <a:tr h="271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Accessory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Hydro MU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Hydro LV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7685396"/>
                  </a:ext>
                </a:extLst>
              </a:tr>
              <a:tr h="2055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Stir speed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2500rpm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2500rpm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1016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69DA9-CE81-40AA-925C-436981E23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4D664-83CB-4986-9AE1-26A580EA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0967F-4A5E-4903-9F65-4235F141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30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FDA805-BF39-4918-93E1-6AF765E798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851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BDAD6-C405-40B9-B018-D6881501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optical model needed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2DC0C-E872-4F6E-BAB2-B17AE3C87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CC05D-B35F-45FF-85C9-9AE67128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7510A-968E-466A-85E2-1E74BC289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765EB-AAD0-4964-9542-B60A6B339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31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FFDF30-FE2E-4580-BB5B-2E144F34A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0A8691-B982-44EA-9C8F-D893C44993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58119" y="2239201"/>
            <a:ext cx="8674153" cy="35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682B6-2604-43F5-9DB5-A2B2B49B1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Tungsten Carbide final results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074BF59-33C1-40D6-A267-9DDFB03C3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080" y="1435470"/>
            <a:ext cx="7085839" cy="272667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B5FF-A8D6-45DE-A8F8-D1362C41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427B5-6FA4-4ACA-9285-1D10D1179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EFD93-3DEF-4A70-979D-E6D97A82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32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2E3FE0-D044-4E44-BAA6-CA2A438849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47027D-C48C-4638-8329-4B07A8B26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02" y="4340427"/>
            <a:ext cx="115347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4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A9FD-84F1-4D6F-94D4-AC25968BE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48BEE-24C9-4CA7-B326-B301C1052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is easy in most cases to transfer methods from Mastersizer 2000 to Mastersizer 3000</a:t>
            </a:r>
          </a:p>
          <a:p>
            <a:r>
              <a:rPr lang="en-GB" dirty="0"/>
              <a:t>Changes to dispersion might be needed (different ultrasound power) </a:t>
            </a:r>
          </a:p>
          <a:p>
            <a:r>
              <a:rPr lang="en-GB" dirty="0"/>
              <a:t>Mastersizer 2000 analysis available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1EFC6-540D-42CA-805D-1239EE5E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D6A14-913B-4404-8026-4CE649E4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6D07B-E229-455F-84C7-59FD8AA8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33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BAB0C4-FF42-43EB-80F2-E96CCAE8FD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1B73E-8E44-41E1-AF32-853770EE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Acknowlegements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22342-AC3D-4396-B447-2F0B6D8CC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Thank you to everyone who has given me permission to use data in this 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0B527-B105-4BE9-B15D-72B38D0D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EC9A-0EB5-4BBE-BF36-93898136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45BAB-065E-447D-B23F-DD3A0AFDE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34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3820B2-BC13-46DC-9755-F04481C6F1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912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DC96-9709-47E0-AF84-471D2D95F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1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6A8BC-A846-4F45-BF75-D4DCCF70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assessment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39BA6-86D0-47A6-9A39-677EE09B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8965" y="6478637"/>
            <a:ext cx="2055179" cy="127000"/>
          </a:xfrm>
        </p:spPr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7FB740-074A-4FC4-A73C-4177E7964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For liquid dispersion methods</a:t>
            </a:r>
          </a:p>
        </p:txBody>
      </p:sp>
      <p:sp>
        <p:nvSpPr>
          <p:cNvPr id="11" name="Right Arrow 3">
            <a:extLst>
              <a:ext uri="{FF2B5EF4-FFF2-40B4-BE49-F238E27FC236}">
                <a16:creationId xmlns:a16="http://schemas.microsoft.com/office/drawing/2014/main" id="{57EFC4FC-A482-42E7-8475-F852C7881B84}"/>
              </a:ext>
            </a:extLst>
          </p:cNvPr>
          <p:cNvSpPr/>
          <p:nvPr/>
        </p:nvSpPr>
        <p:spPr>
          <a:xfrm>
            <a:off x="1761171" y="3860405"/>
            <a:ext cx="7200800" cy="32403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6AC536-C459-4017-8295-5E422DC29B30}"/>
              </a:ext>
            </a:extLst>
          </p:cNvPr>
          <p:cNvCxnSpPr/>
          <p:nvPr/>
        </p:nvCxnSpPr>
        <p:spPr>
          <a:xfrm flipH="1" flipV="1">
            <a:off x="4647719" y="1848777"/>
            <a:ext cx="1185366" cy="2088560"/>
          </a:xfrm>
          <a:prstGeom prst="line">
            <a:avLst/>
          </a:prstGeom>
          <a:ln w="38100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5AE9B0A-6EAC-46FD-9E74-D3AEB917C83D}"/>
              </a:ext>
            </a:extLst>
          </p:cNvPr>
          <p:cNvSpPr txBox="1"/>
          <p:nvPr/>
        </p:nvSpPr>
        <p:spPr>
          <a:xfrm rot="3636337">
            <a:off x="7431268" y="270839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j-lt"/>
              </a:rPr>
              <a:t>Measurement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9E5FC9-2228-4A2C-ADFA-13F1E1D4E5E4}"/>
              </a:ext>
            </a:extLst>
          </p:cNvPr>
          <p:cNvSpPr txBox="1"/>
          <p:nvPr/>
        </p:nvSpPr>
        <p:spPr>
          <a:xfrm>
            <a:off x="1295445" y="3075725"/>
            <a:ext cx="1779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Sampling Method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20552C-2553-455A-89E8-6ABE9417C353}"/>
              </a:ext>
            </a:extLst>
          </p:cNvPr>
          <p:cNvSpPr txBox="1"/>
          <p:nvPr/>
        </p:nvSpPr>
        <p:spPr>
          <a:xfrm>
            <a:off x="1576208" y="3541275"/>
            <a:ext cx="1775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Weighing Method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7E8F33-02D4-4DD6-9FF5-73494FA1D8FE}"/>
              </a:ext>
            </a:extLst>
          </p:cNvPr>
          <p:cNvSpPr txBox="1"/>
          <p:nvPr/>
        </p:nvSpPr>
        <p:spPr>
          <a:xfrm>
            <a:off x="6735383" y="3590093"/>
            <a:ext cx="165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Laser Alignment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C3B6B4-CFA9-46CA-AD1A-EDBEB5F4B0AA}"/>
              </a:ext>
            </a:extLst>
          </p:cNvPr>
          <p:cNvSpPr txBox="1"/>
          <p:nvPr/>
        </p:nvSpPr>
        <p:spPr>
          <a:xfrm>
            <a:off x="6603561" y="4153573"/>
            <a:ext cx="1814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9900"/>
                </a:solidFill>
                <a:latin typeface="+mj-lt"/>
              </a:rPr>
              <a:t>Optical Properties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2E5C05-DFAC-467D-8420-0B60E8D067A8}"/>
              </a:ext>
            </a:extLst>
          </p:cNvPr>
          <p:cNvSpPr txBox="1"/>
          <p:nvPr/>
        </p:nvSpPr>
        <p:spPr>
          <a:xfrm>
            <a:off x="6015687" y="2859912"/>
            <a:ext cx="1954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Measurement time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F48F7A-32DA-4724-AFE0-6624F2455D53}"/>
              </a:ext>
            </a:extLst>
          </p:cNvPr>
          <p:cNvSpPr txBox="1"/>
          <p:nvPr/>
        </p:nvSpPr>
        <p:spPr>
          <a:xfrm>
            <a:off x="1826242" y="4465067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Humidly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DE5614-89D9-49E3-92D3-EA7B37841E85}"/>
              </a:ext>
            </a:extLst>
          </p:cNvPr>
          <p:cNvSpPr txBox="1"/>
          <p:nvPr/>
        </p:nvSpPr>
        <p:spPr>
          <a:xfrm>
            <a:off x="1179719" y="5068299"/>
            <a:ext cx="1336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Temperature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A624F-3D0C-49E4-BF74-982C21F690CD}"/>
              </a:ext>
            </a:extLst>
          </p:cNvPr>
          <p:cNvSpPr txBox="1"/>
          <p:nvPr/>
        </p:nvSpPr>
        <p:spPr>
          <a:xfrm>
            <a:off x="6338760" y="4513350"/>
            <a:ext cx="167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Sample transfer to Instrument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7DE455-8F7E-4CCE-AD5C-C8AF28F6A458}"/>
              </a:ext>
            </a:extLst>
          </p:cNvPr>
          <p:cNvSpPr txBox="1"/>
          <p:nvPr/>
        </p:nvSpPr>
        <p:spPr>
          <a:xfrm>
            <a:off x="3565432" y="4153573"/>
            <a:ext cx="2044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Sample Source / Lot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258E97-CD7F-427F-87D8-98FFB3869C6B}"/>
              </a:ext>
            </a:extLst>
          </p:cNvPr>
          <p:cNvSpPr txBox="1"/>
          <p:nvPr/>
        </p:nvSpPr>
        <p:spPr>
          <a:xfrm>
            <a:off x="3308711" y="4652811"/>
            <a:ext cx="2076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Verification Materials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5B8E9B-62B9-437A-BAC6-28BD48490BC5}"/>
              </a:ext>
            </a:extLst>
          </p:cNvPr>
          <p:cNvSpPr txBox="1"/>
          <p:nvPr/>
        </p:nvSpPr>
        <p:spPr>
          <a:xfrm>
            <a:off x="2909886" y="1878461"/>
            <a:ext cx="1771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9900"/>
                </a:solidFill>
                <a:latin typeface="+mj-lt"/>
              </a:rPr>
              <a:t>Instrument Model</a:t>
            </a:r>
          </a:p>
        </p:txBody>
      </p:sp>
      <p:sp>
        <p:nvSpPr>
          <p:cNvPr id="27" name="TextBox 26">
            <a:hlinkClick r:id="rId2" action="ppaction://hlinksldjump"/>
            <a:extLst>
              <a:ext uri="{FF2B5EF4-FFF2-40B4-BE49-F238E27FC236}">
                <a16:creationId xmlns:a16="http://schemas.microsoft.com/office/drawing/2014/main" id="{52E71227-5620-4D4F-97CD-9E3D9242BB0E}"/>
              </a:ext>
            </a:extLst>
          </p:cNvPr>
          <p:cNvSpPr txBox="1"/>
          <p:nvPr/>
        </p:nvSpPr>
        <p:spPr>
          <a:xfrm>
            <a:off x="3183483" y="2148773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9900"/>
                </a:solidFill>
                <a:latin typeface="+mj-lt"/>
              </a:rPr>
              <a:t>Analysis Range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76FFA1-6245-47FA-B3C9-EC0EF67CB5A0}"/>
              </a:ext>
            </a:extLst>
          </p:cNvPr>
          <p:cNvSpPr txBox="1"/>
          <p:nvPr/>
        </p:nvSpPr>
        <p:spPr>
          <a:xfrm>
            <a:off x="3829096" y="2974055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Cleanliness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554CA4-C696-4984-8842-4A36FAC109A1}"/>
              </a:ext>
            </a:extLst>
          </p:cNvPr>
          <p:cNvSpPr txBox="1"/>
          <p:nvPr/>
        </p:nvSpPr>
        <p:spPr>
          <a:xfrm>
            <a:off x="6088447" y="5119348"/>
            <a:ext cx="1641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Sample quantity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88CDF3-C316-4302-9937-3D59D2F5A3CB}"/>
              </a:ext>
            </a:extLst>
          </p:cNvPr>
          <p:cNvSpPr txBox="1"/>
          <p:nvPr/>
        </p:nvSpPr>
        <p:spPr>
          <a:xfrm>
            <a:off x="3236703" y="5140307"/>
            <a:ext cx="1871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B050"/>
                </a:solidFill>
                <a:latin typeface="+mj-lt"/>
              </a:defRPr>
            </a:lvl1pPr>
          </a:lstStyle>
          <a:p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Dispersant Source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59A843-0503-46D8-92FF-12E0F200D513}"/>
              </a:ext>
            </a:extLst>
          </p:cNvPr>
          <p:cNvSpPr txBox="1"/>
          <p:nvPr/>
        </p:nvSpPr>
        <p:spPr>
          <a:xfrm rot="3636337">
            <a:off x="4808064" y="268113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j-lt"/>
              </a:rPr>
              <a:t>Instrument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856F5C-2303-451D-B81F-EDC8387F69F3}"/>
              </a:ext>
            </a:extLst>
          </p:cNvPr>
          <p:cNvSpPr txBox="1"/>
          <p:nvPr/>
        </p:nvSpPr>
        <p:spPr>
          <a:xfrm rot="3636337">
            <a:off x="2752184" y="262716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j-lt"/>
              </a:rPr>
              <a:t>Analyst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8C2BB1-8385-40E0-B53B-84AEB4B5E40C}"/>
              </a:ext>
            </a:extLst>
          </p:cNvPr>
          <p:cNvSpPr txBox="1"/>
          <p:nvPr/>
        </p:nvSpPr>
        <p:spPr>
          <a:xfrm rot="17977257">
            <a:off x="2034069" y="5018291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j-lt"/>
              </a:rPr>
              <a:t>Environment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F3B3E3-04C5-454F-92A0-C94C78C44E8C}"/>
              </a:ext>
            </a:extLst>
          </p:cNvPr>
          <p:cNvSpPr txBox="1"/>
          <p:nvPr/>
        </p:nvSpPr>
        <p:spPr>
          <a:xfrm rot="17977257">
            <a:off x="7807360" y="488688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j-lt"/>
              </a:rPr>
              <a:t>Method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E0599A-5614-41C8-A0DE-0B1335C448BF}"/>
              </a:ext>
            </a:extLst>
          </p:cNvPr>
          <p:cNvSpPr txBox="1"/>
          <p:nvPr/>
        </p:nvSpPr>
        <p:spPr>
          <a:xfrm rot="17977257">
            <a:off x="5003587" y="488100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j-lt"/>
              </a:rPr>
              <a:t>Material</a:t>
            </a:r>
          </a:p>
        </p:txBody>
      </p:sp>
      <p:sp>
        <p:nvSpPr>
          <p:cNvPr id="36" name="TextBox 35">
            <a:hlinkClick r:id="rId3" action="ppaction://hlinksldjump"/>
            <a:extLst>
              <a:ext uri="{FF2B5EF4-FFF2-40B4-BE49-F238E27FC236}">
                <a16:creationId xmlns:a16="http://schemas.microsoft.com/office/drawing/2014/main" id="{1C1556D1-9114-4520-A36E-13F55BB38122}"/>
              </a:ext>
            </a:extLst>
          </p:cNvPr>
          <p:cNvSpPr txBox="1"/>
          <p:nvPr/>
        </p:nvSpPr>
        <p:spPr>
          <a:xfrm>
            <a:off x="6310184" y="3225002"/>
            <a:ext cx="1895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GB" dirty="0"/>
              <a:t>Laser Obscuration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24C19F3-D757-409C-8D0D-F6BB4B4BB040}"/>
              </a:ext>
            </a:extLst>
          </p:cNvPr>
          <p:cNvCxnSpPr/>
          <p:nvPr/>
        </p:nvCxnSpPr>
        <p:spPr>
          <a:xfrm flipH="1" flipV="1">
            <a:off x="2458903" y="1835029"/>
            <a:ext cx="1185366" cy="2088560"/>
          </a:xfrm>
          <a:prstGeom prst="line">
            <a:avLst/>
          </a:prstGeom>
          <a:ln w="38100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8643A8C-CA1C-49D4-A869-0EDFEE933DFD}"/>
              </a:ext>
            </a:extLst>
          </p:cNvPr>
          <p:cNvCxnSpPr/>
          <p:nvPr/>
        </p:nvCxnSpPr>
        <p:spPr>
          <a:xfrm flipH="1" flipV="1">
            <a:off x="7463113" y="1835029"/>
            <a:ext cx="1185366" cy="2088560"/>
          </a:xfrm>
          <a:prstGeom prst="line">
            <a:avLst/>
          </a:prstGeom>
          <a:ln w="38100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60A054F-9CD1-45A6-911E-46594C0F2ECF}"/>
              </a:ext>
            </a:extLst>
          </p:cNvPr>
          <p:cNvCxnSpPr/>
          <p:nvPr/>
        </p:nvCxnSpPr>
        <p:spPr>
          <a:xfrm flipH="1">
            <a:off x="1969135" y="4110709"/>
            <a:ext cx="1185366" cy="2088560"/>
          </a:xfrm>
          <a:prstGeom prst="line">
            <a:avLst/>
          </a:prstGeom>
          <a:ln w="38100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BE66771-88E7-423A-A2A9-6A9241970E8D}"/>
              </a:ext>
            </a:extLst>
          </p:cNvPr>
          <p:cNvCxnSpPr/>
          <p:nvPr/>
        </p:nvCxnSpPr>
        <p:spPr>
          <a:xfrm flipH="1">
            <a:off x="7466081" y="4110709"/>
            <a:ext cx="1185366" cy="2088560"/>
          </a:xfrm>
          <a:prstGeom prst="line">
            <a:avLst/>
          </a:prstGeom>
          <a:ln w="38100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EA28BA2-91F9-4432-AFD7-2BC899FD8855}"/>
              </a:ext>
            </a:extLst>
          </p:cNvPr>
          <p:cNvCxnSpPr/>
          <p:nvPr/>
        </p:nvCxnSpPr>
        <p:spPr>
          <a:xfrm flipH="1">
            <a:off x="4648502" y="4110709"/>
            <a:ext cx="1185366" cy="2088560"/>
          </a:xfrm>
          <a:prstGeom prst="line">
            <a:avLst/>
          </a:prstGeom>
          <a:ln w="38100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C4CF297-508E-4F29-AABE-549479D2BF6F}"/>
              </a:ext>
            </a:extLst>
          </p:cNvPr>
          <p:cNvSpPr txBox="1"/>
          <p:nvPr/>
        </p:nvSpPr>
        <p:spPr>
          <a:xfrm>
            <a:off x="5516622" y="5479125"/>
            <a:ext cx="2040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Sample preparation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D94B4D-7B1E-4C30-B3A1-ABABE7B4FCD1}"/>
              </a:ext>
            </a:extLst>
          </p:cNvPr>
          <p:cNvSpPr txBox="1"/>
          <p:nvPr/>
        </p:nvSpPr>
        <p:spPr>
          <a:xfrm>
            <a:off x="1004455" y="2382517"/>
            <a:ext cx="1690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Pre-dispersion method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307AC16-7C81-4B96-ADCE-D393991CE12F}"/>
              </a:ext>
            </a:extLst>
          </p:cNvPr>
          <p:cNvSpPr txBox="1"/>
          <p:nvPr/>
        </p:nvSpPr>
        <p:spPr>
          <a:xfrm>
            <a:off x="3028401" y="5691110"/>
            <a:ext cx="179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B050"/>
                </a:solidFill>
                <a:latin typeface="+mj-lt"/>
              </a:defRPr>
            </a:lvl1pPr>
          </a:lstStyle>
          <a:p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Dispersant Grade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8A6994-66AF-49C5-A309-5F2F02C23E10}"/>
              </a:ext>
            </a:extLst>
          </p:cNvPr>
          <p:cNvSpPr txBox="1"/>
          <p:nvPr/>
        </p:nvSpPr>
        <p:spPr>
          <a:xfrm>
            <a:off x="5300598" y="5838901"/>
            <a:ext cx="2040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Reference method</a:t>
            </a:r>
          </a:p>
        </p:txBody>
      </p:sp>
      <p:sp>
        <p:nvSpPr>
          <p:cNvPr id="47" name="TextBox 46">
            <a:hlinkClick r:id="" action="ppaction://noaction"/>
            <a:extLst>
              <a:ext uri="{FF2B5EF4-FFF2-40B4-BE49-F238E27FC236}">
                <a16:creationId xmlns:a16="http://schemas.microsoft.com/office/drawing/2014/main" id="{A2DF4885-9D7F-4608-AFAB-053EC88259EA}"/>
              </a:ext>
            </a:extLst>
          </p:cNvPr>
          <p:cNvSpPr txBox="1"/>
          <p:nvPr/>
        </p:nvSpPr>
        <p:spPr>
          <a:xfrm>
            <a:off x="3766728" y="3521851"/>
            <a:ext cx="1768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GB" dirty="0">
                <a:solidFill>
                  <a:srgbClr val="FF9900"/>
                </a:solidFill>
              </a:rPr>
              <a:t>Analysis</a:t>
            </a:r>
            <a:r>
              <a:rPr lang="en-GB" dirty="0"/>
              <a:t> </a:t>
            </a:r>
            <a:r>
              <a:rPr lang="en-GB" dirty="0">
                <a:solidFill>
                  <a:srgbClr val="FF9900"/>
                </a:solidFill>
              </a:rPr>
              <a:t>settings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68044C-3928-4DCA-91FA-314FB74248FE}"/>
              </a:ext>
            </a:extLst>
          </p:cNvPr>
          <p:cNvSpPr txBox="1"/>
          <p:nvPr/>
        </p:nvSpPr>
        <p:spPr>
          <a:xfrm>
            <a:off x="5641374" y="1782694"/>
            <a:ext cx="2049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Dispersion state: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C00000"/>
                </a:solidFill>
              </a:rPr>
              <a:t>Sonication power/time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C00000"/>
                </a:solidFill>
              </a:rPr>
              <a:t>Pump stir speed</a:t>
            </a:r>
          </a:p>
        </p:txBody>
      </p:sp>
    </p:spTree>
    <p:extLst>
      <p:ext uri="{BB962C8B-B14F-4D97-AF65-F5344CB8AC3E}">
        <p14:creationId xmlns:p14="http://schemas.microsoft.com/office/powerpoint/2010/main" val="286540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6A8BC-A846-4F45-BF75-D4DCCF70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assessment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39BA6-86D0-47A6-9A39-677EE09B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7FB740-074A-4FC4-A73C-4177E7964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For dry dispersion methods</a:t>
            </a:r>
          </a:p>
        </p:txBody>
      </p:sp>
      <p:sp>
        <p:nvSpPr>
          <p:cNvPr id="48" name="Right Arrow 3">
            <a:extLst>
              <a:ext uri="{FF2B5EF4-FFF2-40B4-BE49-F238E27FC236}">
                <a16:creationId xmlns:a16="http://schemas.microsoft.com/office/drawing/2014/main" id="{3E9998B8-4B24-45EE-984A-820CCCB193A9}"/>
              </a:ext>
            </a:extLst>
          </p:cNvPr>
          <p:cNvSpPr/>
          <p:nvPr/>
        </p:nvSpPr>
        <p:spPr>
          <a:xfrm>
            <a:off x="1852755" y="3937746"/>
            <a:ext cx="7200800" cy="32403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F8D78BE-F586-4132-8A5C-051975617682}"/>
              </a:ext>
            </a:extLst>
          </p:cNvPr>
          <p:cNvCxnSpPr/>
          <p:nvPr/>
        </p:nvCxnSpPr>
        <p:spPr>
          <a:xfrm flipH="1" flipV="1">
            <a:off x="4955327" y="1926118"/>
            <a:ext cx="1185366" cy="2088560"/>
          </a:xfrm>
          <a:prstGeom prst="line">
            <a:avLst/>
          </a:prstGeom>
          <a:ln w="38100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FC19F9A-FB57-4697-9144-A479145A87D3}"/>
              </a:ext>
            </a:extLst>
          </p:cNvPr>
          <p:cNvSpPr txBox="1"/>
          <p:nvPr/>
        </p:nvSpPr>
        <p:spPr>
          <a:xfrm rot="3636337">
            <a:off x="7522852" y="278573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j-lt"/>
              </a:rPr>
              <a:t>Measurement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0B4CC7-03D9-4E71-A103-DBC1E12FA97C}"/>
              </a:ext>
            </a:extLst>
          </p:cNvPr>
          <p:cNvSpPr txBox="1"/>
          <p:nvPr/>
        </p:nvSpPr>
        <p:spPr>
          <a:xfrm>
            <a:off x="1739800" y="3258576"/>
            <a:ext cx="1775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Weighing Method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9E81E7-E1F6-411E-871F-9A189DD910A1}"/>
              </a:ext>
            </a:extLst>
          </p:cNvPr>
          <p:cNvSpPr txBox="1"/>
          <p:nvPr/>
        </p:nvSpPr>
        <p:spPr>
          <a:xfrm>
            <a:off x="6826967" y="3667434"/>
            <a:ext cx="165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Laser Alignment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958AF75-F6CB-4351-866A-1CDB57FF541B}"/>
              </a:ext>
            </a:extLst>
          </p:cNvPr>
          <p:cNvSpPr txBox="1"/>
          <p:nvPr/>
        </p:nvSpPr>
        <p:spPr>
          <a:xfrm>
            <a:off x="6695145" y="4230914"/>
            <a:ext cx="1814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9900"/>
                </a:solidFill>
                <a:latin typeface="+mj-lt"/>
              </a:defRPr>
            </a:lvl1pPr>
          </a:lstStyle>
          <a:p>
            <a:r>
              <a:rPr lang="en-GB" dirty="0">
                <a:solidFill>
                  <a:schemeClr val="bg2"/>
                </a:solidFill>
              </a:rPr>
              <a:t>Optical Properties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114B49-B38F-4C2A-9D3A-D8BDBA0B0B76}"/>
              </a:ext>
            </a:extLst>
          </p:cNvPr>
          <p:cNvSpPr txBox="1"/>
          <p:nvPr/>
        </p:nvSpPr>
        <p:spPr>
          <a:xfrm>
            <a:off x="5517103" y="1955802"/>
            <a:ext cx="2029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  <a:latin typeface="+mj-lt"/>
              </a:rPr>
              <a:t>Dispersion Pressure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D2E9C17-732D-4F62-82D1-EC1ADBFB1D35}"/>
              </a:ext>
            </a:extLst>
          </p:cNvPr>
          <p:cNvSpPr txBox="1"/>
          <p:nvPr/>
        </p:nvSpPr>
        <p:spPr>
          <a:xfrm>
            <a:off x="6666548" y="2383710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  <a:latin typeface="+mj-lt"/>
              </a:rPr>
              <a:t>Feed Rate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78FCE9F-DA33-4F62-B9FF-FFE16BB12545}"/>
              </a:ext>
            </a:extLst>
          </p:cNvPr>
          <p:cNvSpPr txBox="1"/>
          <p:nvPr/>
        </p:nvSpPr>
        <p:spPr>
          <a:xfrm>
            <a:off x="6107271" y="2811618"/>
            <a:ext cx="1954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GB" dirty="0"/>
              <a:t>Measurement time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7A613EB-9BDD-469D-BA31-5005BA039CBD}"/>
              </a:ext>
            </a:extLst>
          </p:cNvPr>
          <p:cNvSpPr txBox="1"/>
          <p:nvPr/>
        </p:nvSpPr>
        <p:spPr>
          <a:xfrm>
            <a:off x="4481981" y="3232575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Extraction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1961A3-0B1B-46AD-8E89-9F5DFDB2CB63}"/>
              </a:ext>
            </a:extLst>
          </p:cNvPr>
          <p:cNvSpPr txBox="1"/>
          <p:nvPr/>
        </p:nvSpPr>
        <p:spPr>
          <a:xfrm>
            <a:off x="2133850" y="4542408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Humidly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75030E6-3EE8-4511-89DC-4949FD806683}"/>
              </a:ext>
            </a:extLst>
          </p:cNvPr>
          <p:cNvSpPr txBox="1"/>
          <p:nvPr/>
        </p:nvSpPr>
        <p:spPr>
          <a:xfrm>
            <a:off x="1384071" y="5145640"/>
            <a:ext cx="1336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Temperature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4C52B61-1579-430A-A3CC-350459C2E79C}"/>
              </a:ext>
            </a:extLst>
          </p:cNvPr>
          <p:cNvSpPr txBox="1"/>
          <p:nvPr/>
        </p:nvSpPr>
        <p:spPr>
          <a:xfrm>
            <a:off x="6430344" y="4717778"/>
            <a:ext cx="167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Sample transfer to Instrument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216E0C-02B3-4F78-87D2-EF371FFF7C6C}"/>
              </a:ext>
            </a:extLst>
          </p:cNvPr>
          <p:cNvSpPr txBox="1"/>
          <p:nvPr/>
        </p:nvSpPr>
        <p:spPr>
          <a:xfrm>
            <a:off x="3873040" y="4230914"/>
            <a:ext cx="2044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Sample Source / Lot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6818AB7-4F91-4AC5-AB7E-9D09A8908B0B}"/>
              </a:ext>
            </a:extLst>
          </p:cNvPr>
          <p:cNvSpPr txBox="1"/>
          <p:nvPr/>
        </p:nvSpPr>
        <p:spPr>
          <a:xfrm>
            <a:off x="3700478" y="4730152"/>
            <a:ext cx="2076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B050"/>
                </a:solidFill>
                <a:latin typeface="+mj-lt"/>
              </a:defRPr>
            </a:lvl1pPr>
          </a:lstStyle>
          <a:p>
            <a:r>
              <a:rPr lang="en-GB" dirty="0">
                <a:solidFill>
                  <a:schemeClr val="bg2"/>
                </a:solidFill>
              </a:rPr>
              <a:t>Verification Materials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C394D11-750B-4B5D-8744-0ED6B2D3E470}"/>
              </a:ext>
            </a:extLst>
          </p:cNvPr>
          <p:cNvSpPr txBox="1"/>
          <p:nvPr/>
        </p:nvSpPr>
        <p:spPr>
          <a:xfrm>
            <a:off x="3217494" y="1955802"/>
            <a:ext cx="1771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j-lt"/>
              </a:rPr>
              <a:t>Instrument Model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55BD99-169A-4BC3-889D-E671EA6F4B6F}"/>
              </a:ext>
            </a:extLst>
          </p:cNvPr>
          <p:cNvSpPr txBox="1"/>
          <p:nvPr/>
        </p:nvSpPr>
        <p:spPr>
          <a:xfrm>
            <a:off x="3593965" y="2381393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j-lt"/>
              </a:rPr>
              <a:t>Analysis Range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3EA9C20-C779-4AD7-8FE9-ADE535154DE4}"/>
              </a:ext>
            </a:extLst>
          </p:cNvPr>
          <p:cNvSpPr txBox="1"/>
          <p:nvPr/>
        </p:nvSpPr>
        <p:spPr>
          <a:xfrm>
            <a:off x="4136704" y="2806984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Cleanliness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F7E9376-51E2-43C8-9313-46D8A7F47855}"/>
              </a:ext>
            </a:extLst>
          </p:cNvPr>
          <p:cNvSpPr txBox="1"/>
          <p:nvPr/>
        </p:nvSpPr>
        <p:spPr>
          <a:xfrm>
            <a:off x="4804694" y="3658165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Air Supply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AC39FE5-FBEF-45E4-BEAB-1F2AAB6901BE}"/>
              </a:ext>
            </a:extLst>
          </p:cNvPr>
          <p:cNvSpPr txBox="1"/>
          <p:nvPr/>
        </p:nvSpPr>
        <p:spPr>
          <a:xfrm>
            <a:off x="6180031" y="5450863"/>
            <a:ext cx="1641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GB" dirty="0">
                <a:solidFill>
                  <a:schemeClr val="bg2"/>
                </a:solidFill>
              </a:rPr>
              <a:t>Sample quantity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40CC040-98B1-456A-A66F-117AC9778F3B}"/>
              </a:ext>
            </a:extLst>
          </p:cNvPr>
          <p:cNvSpPr txBox="1"/>
          <p:nvPr/>
        </p:nvSpPr>
        <p:spPr>
          <a:xfrm>
            <a:off x="4278372" y="5217648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Air quality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28718AD-4041-4A6A-8712-998E1E83AF92}"/>
              </a:ext>
            </a:extLst>
          </p:cNvPr>
          <p:cNvSpPr txBox="1"/>
          <p:nvPr/>
        </p:nvSpPr>
        <p:spPr>
          <a:xfrm rot="3636337">
            <a:off x="5115672" y="275847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j-lt"/>
              </a:rPr>
              <a:t>Instrument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906F2DE-8DD5-4F80-A564-25C617A492DE}"/>
              </a:ext>
            </a:extLst>
          </p:cNvPr>
          <p:cNvSpPr txBox="1"/>
          <p:nvPr/>
        </p:nvSpPr>
        <p:spPr>
          <a:xfrm rot="3636337">
            <a:off x="3059792" y="270450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j-lt"/>
              </a:rPr>
              <a:t>Analyst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DA5CC47-8317-46E9-B513-28E926460C95}"/>
              </a:ext>
            </a:extLst>
          </p:cNvPr>
          <p:cNvSpPr txBox="1"/>
          <p:nvPr/>
        </p:nvSpPr>
        <p:spPr>
          <a:xfrm rot="17977257">
            <a:off x="2341677" y="509563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j-lt"/>
              </a:rPr>
              <a:t>Environment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0012BAF-4A40-4952-8D28-BA8BA78AFC2E}"/>
              </a:ext>
            </a:extLst>
          </p:cNvPr>
          <p:cNvSpPr txBox="1"/>
          <p:nvPr/>
        </p:nvSpPr>
        <p:spPr>
          <a:xfrm rot="17977257">
            <a:off x="7898944" y="496422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j-lt"/>
              </a:rPr>
              <a:t>Method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F273ED-08C1-4326-9009-4A380E73CC4C}"/>
              </a:ext>
            </a:extLst>
          </p:cNvPr>
          <p:cNvSpPr txBox="1"/>
          <p:nvPr/>
        </p:nvSpPr>
        <p:spPr>
          <a:xfrm rot="17977257">
            <a:off x="5311195" y="495835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j-lt"/>
              </a:rPr>
              <a:t>Material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293231D-40E4-48BE-BA5B-415B652D26E9}"/>
              </a:ext>
            </a:extLst>
          </p:cNvPr>
          <p:cNvSpPr txBox="1"/>
          <p:nvPr/>
        </p:nvSpPr>
        <p:spPr>
          <a:xfrm>
            <a:off x="6401768" y="3239526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9900"/>
                </a:solidFill>
                <a:latin typeface="+mj-lt"/>
              </a:defRPr>
            </a:lvl1pPr>
          </a:lstStyle>
          <a:p>
            <a:r>
              <a:rPr lang="en-GB" dirty="0">
                <a:solidFill>
                  <a:schemeClr val="bg2"/>
                </a:solidFill>
              </a:rPr>
              <a:t>Laser Obscuration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4D8BEE0-3107-4020-9883-7ADC70E40831}"/>
              </a:ext>
            </a:extLst>
          </p:cNvPr>
          <p:cNvCxnSpPr/>
          <p:nvPr/>
        </p:nvCxnSpPr>
        <p:spPr>
          <a:xfrm flipH="1" flipV="1">
            <a:off x="2766511" y="1912370"/>
            <a:ext cx="1185366" cy="2088560"/>
          </a:xfrm>
          <a:prstGeom prst="line">
            <a:avLst/>
          </a:prstGeom>
          <a:ln w="38100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C487084-6920-4E7B-B153-43823E8AEC6C}"/>
              </a:ext>
            </a:extLst>
          </p:cNvPr>
          <p:cNvCxnSpPr/>
          <p:nvPr/>
        </p:nvCxnSpPr>
        <p:spPr>
          <a:xfrm flipH="1" flipV="1">
            <a:off x="7554697" y="1912370"/>
            <a:ext cx="1185366" cy="2088560"/>
          </a:xfrm>
          <a:prstGeom prst="line">
            <a:avLst/>
          </a:prstGeom>
          <a:ln w="38100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1DD008D-7198-4736-8F33-12EE21798C3E}"/>
              </a:ext>
            </a:extLst>
          </p:cNvPr>
          <p:cNvCxnSpPr/>
          <p:nvPr/>
        </p:nvCxnSpPr>
        <p:spPr>
          <a:xfrm flipH="1">
            <a:off x="2276743" y="4188050"/>
            <a:ext cx="1185366" cy="2088560"/>
          </a:xfrm>
          <a:prstGeom prst="line">
            <a:avLst/>
          </a:prstGeom>
          <a:ln w="38100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92E17D1-9A79-4699-A96B-8CE9DD7950C0}"/>
              </a:ext>
            </a:extLst>
          </p:cNvPr>
          <p:cNvCxnSpPr/>
          <p:nvPr/>
        </p:nvCxnSpPr>
        <p:spPr>
          <a:xfrm flipH="1">
            <a:off x="7557665" y="4188050"/>
            <a:ext cx="1185366" cy="2088560"/>
          </a:xfrm>
          <a:prstGeom prst="line">
            <a:avLst/>
          </a:prstGeom>
          <a:ln w="38100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38EBABD-6222-4864-9ED5-55ABE0A37CF9}"/>
              </a:ext>
            </a:extLst>
          </p:cNvPr>
          <p:cNvCxnSpPr/>
          <p:nvPr/>
        </p:nvCxnSpPr>
        <p:spPr>
          <a:xfrm flipH="1">
            <a:off x="4956110" y="4188050"/>
            <a:ext cx="1185366" cy="2088560"/>
          </a:xfrm>
          <a:prstGeom prst="line">
            <a:avLst/>
          </a:prstGeom>
          <a:ln w="38100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467C2018-90FF-42B7-A30F-32A7D3A8D00E}"/>
              </a:ext>
            </a:extLst>
          </p:cNvPr>
          <p:cNvSpPr txBox="1"/>
          <p:nvPr/>
        </p:nvSpPr>
        <p:spPr>
          <a:xfrm>
            <a:off x="5517103" y="5937728"/>
            <a:ext cx="2040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Reference method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AB71ADA-EA02-46C1-913E-C7624CA7BD3C}"/>
              </a:ext>
            </a:extLst>
          </p:cNvPr>
          <p:cNvSpPr txBox="1"/>
          <p:nvPr/>
        </p:nvSpPr>
        <p:spPr>
          <a:xfrm>
            <a:off x="3072022" y="1587564"/>
            <a:ext cx="1768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9900"/>
                </a:solidFill>
                <a:latin typeface="+mj-lt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Analysis settings</a:t>
            </a:r>
          </a:p>
        </p:txBody>
      </p:sp>
    </p:spTree>
    <p:extLst>
      <p:ext uri="{BB962C8B-B14F-4D97-AF65-F5344CB8AC3E}">
        <p14:creationId xmlns:p14="http://schemas.microsoft.com/office/powerpoint/2010/main" val="119126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B703EDF-00D3-4BE6-8732-B020B0FD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Instrument model and analysis range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CE9E9-DB41-4359-8D20-E4D279A6C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A5998-87EF-41A2-A224-07EEDAF1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1E42AE-A3A5-452F-9CF9-68B7EC137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Dynamic range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6F33DF2-425E-4325-AD6A-8BC034B52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113" y="3967163"/>
            <a:ext cx="238125" cy="280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2" name="Picture 4" descr="480_M2K_cutaway">
            <a:extLst>
              <a:ext uri="{FF2B5EF4-FFF2-40B4-BE49-F238E27FC236}">
                <a16:creationId xmlns:a16="http://schemas.microsoft.com/office/drawing/2014/main" id="{F9E25AC8-5DAA-4C19-B257-0ADEECC93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8" y="1810498"/>
            <a:ext cx="4860164" cy="364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EA3750B-30A0-4EFC-A66F-E17D84430D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 r="8469"/>
          <a:stretch/>
        </p:blipFill>
        <p:spPr>
          <a:xfrm>
            <a:off x="6421583" y="1653729"/>
            <a:ext cx="4703618" cy="3989943"/>
          </a:xfrm>
          <a:prstGeom prst="rect">
            <a:avLst/>
          </a:prstGeom>
        </p:spPr>
      </p:pic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2123B060-BA6E-4063-9D4F-514FF1823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819046"/>
              </p:ext>
            </p:extLst>
          </p:nvPr>
        </p:nvGraphicFramePr>
        <p:xfrm>
          <a:off x="1914236" y="5431917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4236819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263325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Mastersizer 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Mastersizer 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839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0.02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µm to 2000µm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0.01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µm to 3500µm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316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11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9CFE996F-6F8C-4C85-A5C7-6A4E445BF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75402"/>
              </p:ext>
            </p:extLst>
          </p:nvPr>
        </p:nvGraphicFramePr>
        <p:xfrm>
          <a:off x="521236" y="1483069"/>
          <a:ext cx="10645530" cy="487705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29106">
                  <a:extLst>
                    <a:ext uri="{9D8B030D-6E8A-4147-A177-3AD203B41FA5}">
                      <a16:colId xmlns:a16="http://schemas.microsoft.com/office/drawing/2014/main" val="2704786451"/>
                    </a:ext>
                  </a:extLst>
                </a:gridCol>
                <a:gridCol w="2129106">
                  <a:extLst>
                    <a:ext uri="{9D8B030D-6E8A-4147-A177-3AD203B41FA5}">
                      <a16:colId xmlns:a16="http://schemas.microsoft.com/office/drawing/2014/main" val="759104924"/>
                    </a:ext>
                  </a:extLst>
                </a:gridCol>
                <a:gridCol w="2129106">
                  <a:extLst>
                    <a:ext uri="{9D8B030D-6E8A-4147-A177-3AD203B41FA5}">
                      <a16:colId xmlns:a16="http://schemas.microsoft.com/office/drawing/2014/main" val="984012327"/>
                    </a:ext>
                  </a:extLst>
                </a:gridCol>
                <a:gridCol w="2129106">
                  <a:extLst>
                    <a:ext uri="{9D8B030D-6E8A-4147-A177-3AD203B41FA5}">
                      <a16:colId xmlns:a16="http://schemas.microsoft.com/office/drawing/2014/main" val="1470718711"/>
                    </a:ext>
                  </a:extLst>
                </a:gridCol>
                <a:gridCol w="2129106">
                  <a:extLst>
                    <a:ext uri="{9D8B030D-6E8A-4147-A177-3AD203B41FA5}">
                      <a16:colId xmlns:a16="http://schemas.microsoft.com/office/drawing/2014/main" val="2920477974"/>
                    </a:ext>
                  </a:extLst>
                </a:gridCol>
              </a:tblGrid>
              <a:tr h="1502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778108"/>
                  </a:ext>
                </a:extLst>
              </a:tr>
              <a:tr h="3722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1" dirty="0"/>
                        <a:t>Hydro 2000S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1" dirty="0"/>
                        <a:t>Hydro 2000G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1" dirty="0"/>
                        <a:t>Hydro 2000MU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1" dirty="0"/>
                        <a:t>Hydro 2000SM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1" dirty="0"/>
                        <a:t>Hydro 2000</a:t>
                      </a:r>
                      <a:r>
                        <a:rPr lang="en-GB" altLang="en-US" sz="1400" b="1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GB" altLang="en-US" sz="1400" b="1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196063"/>
                  </a:ext>
                </a:extLst>
              </a:tr>
              <a:tr h="19820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120ml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1000ml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1000ml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80-120ml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18ml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446139"/>
                  </a:ext>
                </a:extLst>
              </a:tr>
              <a:tr h="398511"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742117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Hydro 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Hydro LV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Hydro 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Hydro 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Hydro SV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031512"/>
                  </a:ext>
                </a:extLst>
              </a:tr>
              <a:tr h="2484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120ml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600ml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600ml/1000ml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80-120ml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6-7ml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92189"/>
                  </a:ext>
                </a:extLst>
              </a:tr>
              <a:tr h="168931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79159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00262FA-B58D-482E-9C56-62A77833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Instrument model and analysis range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4304E-8E71-4B0E-B7A8-206F4BD9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A54A2-36BB-474E-B991-BA46B02BF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7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CCC397-CBD6-42F9-A1DE-36373F3F3C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Liquid dispersion units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106C9BA6-B3AF-485E-BC5A-C6CE0FF29242}"/>
              </a:ext>
            </a:extLst>
          </p:cNvPr>
          <p:cNvGrpSpPr>
            <a:grpSpLocks/>
          </p:cNvGrpSpPr>
          <p:nvPr/>
        </p:nvGrpSpPr>
        <p:grpSpPr bwMode="auto">
          <a:xfrm>
            <a:off x="7355206" y="1606372"/>
            <a:ext cx="1484313" cy="1519237"/>
            <a:chOff x="4758" y="835"/>
            <a:chExt cx="935" cy="957"/>
          </a:xfrm>
        </p:grpSpPr>
        <p:pic>
          <p:nvPicPr>
            <p:cNvPr id="9" name="Picture 6" descr="Hydro 2000SM">
              <a:extLst>
                <a:ext uri="{FF2B5EF4-FFF2-40B4-BE49-F238E27FC236}">
                  <a16:creationId xmlns:a16="http://schemas.microsoft.com/office/drawing/2014/main" id="{7F046834-E8CA-4F31-A130-01A7830EB6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" y="835"/>
              <a:ext cx="753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DEDD4964-B751-4C81-A49C-1C8D1A911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8" y="1600"/>
              <a:ext cx="9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GB" altLang="en-US" sz="1400" dirty="0"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2283B9E7-DE4E-4525-B7A5-A55CDC6EBF3B}"/>
              </a:ext>
            </a:extLst>
          </p:cNvPr>
          <p:cNvGrpSpPr>
            <a:grpSpLocks/>
          </p:cNvGrpSpPr>
          <p:nvPr/>
        </p:nvGrpSpPr>
        <p:grpSpPr bwMode="auto">
          <a:xfrm>
            <a:off x="5297835" y="1601609"/>
            <a:ext cx="1511300" cy="1524000"/>
            <a:chOff x="2" y="2881"/>
            <a:chExt cx="952" cy="960"/>
          </a:xfrm>
        </p:grpSpPr>
        <p:pic>
          <p:nvPicPr>
            <p:cNvPr id="12" name="Picture 9" descr="Hydro MU 2">
              <a:extLst>
                <a:ext uri="{FF2B5EF4-FFF2-40B4-BE49-F238E27FC236}">
                  <a16:creationId xmlns:a16="http://schemas.microsoft.com/office/drawing/2014/main" id="{344F6272-9685-49AC-B92D-9D7DAC877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" y="2881"/>
              <a:ext cx="576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A22E1A44-A5A0-48D8-BCD9-2E80603A35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" y="3649"/>
              <a:ext cx="9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GB" altLang="en-US" sz="1400" dirty="0"/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3581AA8F-28B4-49B9-B5C9-D1DC7F349497}"/>
              </a:ext>
            </a:extLst>
          </p:cNvPr>
          <p:cNvGrpSpPr>
            <a:grpSpLocks/>
          </p:cNvGrpSpPr>
          <p:nvPr/>
        </p:nvGrpSpPr>
        <p:grpSpPr bwMode="auto">
          <a:xfrm>
            <a:off x="663871" y="1567078"/>
            <a:ext cx="1511300" cy="1519238"/>
            <a:chOff x="2" y="1896"/>
            <a:chExt cx="952" cy="957"/>
          </a:xfrm>
        </p:grpSpPr>
        <p:pic>
          <p:nvPicPr>
            <p:cNvPr id="15" name="Picture 12" descr="Hydro S">
              <a:extLst>
                <a:ext uri="{FF2B5EF4-FFF2-40B4-BE49-F238E27FC236}">
                  <a16:creationId xmlns:a16="http://schemas.microsoft.com/office/drawing/2014/main" id="{8BF251DC-E777-46D7-A3A6-7CDD470980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1896"/>
              <a:ext cx="729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3">
              <a:extLst>
                <a:ext uri="{FF2B5EF4-FFF2-40B4-BE49-F238E27FC236}">
                  <a16:creationId xmlns:a16="http://schemas.microsoft.com/office/drawing/2014/main" id="{0DB4459C-EBDE-4A69-A2C6-E0AC635AA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" y="2661"/>
              <a:ext cx="9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GB" altLang="en-US" sz="1400" dirty="0"/>
            </a:p>
          </p:txBody>
        </p:sp>
      </p:grpSp>
      <p:pic>
        <p:nvPicPr>
          <p:cNvPr id="18" name="Picture 15" descr="Hydro G">
            <a:extLst>
              <a:ext uri="{FF2B5EF4-FFF2-40B4-BE49-F238E27FC236}">
                <a16:creationId xmlns:a16="http://schemas.microsoft.com/office/drawing/2014/main" id="{E6211C83-A2ED-4F14-B0FE-17CF9A0D0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35" y="1606372"/>
            <a:ext cx="1173163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7">
            <a:extLst>
              <a:ext uri="{FF2B5EF4-FFF2-40B4-BE49-F238E27FC236}">
                <a16:creationId xmlns:a16="http://schemas.microsoft.com/office/drawing/2014/main" id="{A35F1973-E25A-4BDD-8EBB-A524E9BA0635}"/>
              </a:ext>
            </a:extLst>
          </p:cNvPr>
          <p:cNvGrpSpPr>
            <a:grpSpLocks/>
          </p:cNvGrpSpPr>
          <p:nvPr/>
        </p:nvGrpSpPr>
        <p:grpSpPr bwMode="auto">
          <a:xfrm>
            <a:off x="9412353" y="1606371"/>
            <a:ext cx="1484313" cy="1519238"/>
            <a:chOff x="4758" y="1986"/>
            <a:chExt cx="935" cy="957"/>
          </a:xfrm>
        </p:grpSpPr>
        <p:pic>
          <p:nvPicPr>
            <p:cNvPr id="21" name="Picture 18" descr="Hydro uP">
              <a:extLst>
                <a:ext uri="{FF2B5EF4-FFF2-40B4-BE49-F238E27FC236}">
                  <a16:creationId xmlns:a16="http://schemas.microsoft.com/office/drawing/2014/main" id="{232891AC-9FE5-4C7A-BBA5-34DB6BDE4C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" y="1986"/>
              <a:ext cx="629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9">
              <a:extLst>
                <a:ext uri="{FF2B5EF4-FFF2-40B4-BE49-F238E27FC236}">
                  <a16:creationId xmlns:a16="http://schemas.microsoft.com/office/drawing/2014/main" id="{AE2D437F-392A-4131-92D2-754B20C25B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8" y="2751"/>
              <a:ext cx="9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GB" altLang="en-US" sz="1400" dirty="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A4A6B0D3-515D-4891-9C2F-1A090B75E7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864" y="4962373"/>
            <a:ext cx="1982172" cy="12491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0915BF-94C4-4BE2-807F-A1A54BEF34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1" r="18299"/>
          <a:stretch/>
        </p:blipFill>
        <p:spPr>
          <a:xfrm>
            <a:off x="5595865" y="4890619"/>
            <a:ext cx="1085788" cy="137811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789ED5B-A2D8-4DCC-8FA9-1EB1A4C3139C}"/>
              </a:ext>
            </a:extLst>
          </p:cNvPr>
          <p:cNvGrpSpPr/>
          <p:nvPr/>
        </p:nvGrpSpPr>
        <p:grpSpPr>
          <a:xfrm>
            <a:off x="7154409" y="4750919"/>
            <a:ext cx="2030185" cy="1420074"/>
            <a:chOff x="5547815" y="1922467"/>
            <a:chExt cx="2030185" cy="142007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AB29ED6-0C03-4136-B3B9-99D842635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042" y="2064896"/>
              <a:ext cx="1951958" cy="1277645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398E1A-770A-4FC7-8ADA-577ED8361691}"/>
                </a:ext>
              </a:extLst>
            </p:cNvPr>
            <p:cNvSpPr/>
            <p:nvPr/>
          </p:nvSpPr>
          <p:spPr>
            <a:xfrm>
              <a:off x="5547815" y="1922467"/>
              <a:ext cx="955343" cy="279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73C40DE6-EE76-4DD1-ACEC-4103FDB888E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1" r="11991"/>
          <a:stretch/>
        </p:blipFill>
        <p:spPr>
          <a:xfrm>
            <a:off x="3325564" y="4937831"/>
            <a:ext cx="1242965" cy="13419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ECCC243-2363-40B9-80AC-3587F37BBF1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4" t="-1212" r="15572" b="1212"/>
          <a:stretch/>
        </p:blipFill>
        <p:spPr>
          <a:xfrm>
            <a:off x="915043" y="4962373"/>
            <a:ext cx="1054796" cy="12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1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69EEA-6FF4-451D-9BAA-DF5F2CBB7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Instrument model and analysis range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E8E51-5BEE-4B59-A052-AF59AE613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AC4E8-1517-4A51-99FB-FC38AA4A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8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B5D09F-93D1-4A0F-B527-9CC739BA38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Dry dispersion units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4A0F18-A451-4BFA-B1FA-81FCD40C3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755398"/>
              </p:ext>
            </p:extLst>
          </p:nvPr>
        </p:nvGraphicFramePr>
        <p:xfrm>
          <a:off x="521236" y="1483069"/>
          <a:ext cx="10645530" cy="48586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74255">
                  <a:extLst>
                    <a:ext uri="{9D8B030D-6E8A-4147-A177-3AD203B41FA5}">
                      <a16:colId xmlns:a16="http://schemas.microsoft.com/office/drawing/2014/main" val="2704786451"/>
                    </a:ext>
                  </a:extLst>
                </a:gridCol>
                <a:gridCol w="1410600">
                  <a:extLst>
                    <a:ext uri="{9D8B030D-6E8A-4147-A177-3AD203B41FA5}">
                      <a16:colId xmlns:a16="http://schemas.microsoft.com/office/drawing/2014/main" val="759104924"/>
                    </a:ext>
                  </a:extLst>
                </a:gridCol>
                <a:gridCol w="2137910">
                  <a:extLst>
                    <a:ext uri="{9D8B030D-6E8A-4147-A177-3AD203B41FA5}">
                      <a16:colId xmlns:a16="http://schemas.microsoft.com/office/drawing/2014/main" val="3783574831"/>
                    </a:ext>
                  </a:extLst>
                </a:gridCol>
                <a:gridCol w="2574945">
                  <a:extLst>
                    <a:ext uri="{9D8B030D-6E8A-4147-A177-3AD203B41FA5}">
                      <a16:colId xmlns:a16="http://schemas.microsoft.com/office/drawing/2014/main" val="984012327"/>
                    </a:ext>
                  </a:extLst>
                </a:gridCol>
                <a:gridCol w="1445490">
                  <a:extLst>
                    <a:ext uri="{9D8B030D-6E8A-4147-A177-3AD203B41FA5}">
                      <a16:colId xmlns:a16="http://schemas.microsoft.com/office/drawing/2014/main" val="1470718711"/>
                    </a:ext>
                  </a:extLst>
                </a:gridCol>
                <a:gridCol w="1302330">
                  <a:extLst>
                    <a:ext uri="{9D8B030D-6E8A-4147-A177-3AD203B41FA5}">
                      <a16:colId xmlns:a16="http://schemas.microsoft.com/office/drawing/2014/main" val="2043113599"/>
                    </a:ext>
                  </a:extLst>
                </a:gridCol>
              </a:tblGrid>
              <a:tr h="1502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778108"/>
                  </a:ext>
                </a:extLst>
              </a:tr>
              <a:tr h="3722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1" dirty="0"/>
                        <a:t>Scirocco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1" dirty="0"/>
                        <a:t>Scirocco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196063"/>
                  </a:ext>
                </a:extLst>
              </a:tr>
              <a:tr h="172326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446139"/>
                  </a:ext>
                </a:extLst>
              </a:tr>
              <a:tr h="253038"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742117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Aero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Aero M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Aero Funnel Sample Feeder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031512"/>
                  </a:ext>
                </a:extLst>
              </a:tr>
              <a:tr h="248440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High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92189"/>
                  </a:ext>
                </a:extLst>
              </a:tr>
              <a:tr h="1764626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791594"/>
                  </a:ext>
                </a:extLst>
              </a:tr>
            </a:tbl>
          </a:graphicData>
        </a:graphic>
      </p:graphicFrame>
      <p:pic>
        <p:nvPicPr>
          <p:cNvPr id="9" name="Picture 21" descr="Scirocco DPF">
            <a:extLst>
              <a:ext uri="{FF2B5EF4-FFF2-40B4-BE49-F238E27FC236}">
                <a16:creationId xmlns:a16="http://schemas.microsoft.com/office/drawing/2014/main" id="{5D4B8B2F-1D41-4CC6-8C0C-CDF92C53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1" y="1550431"/>
            <a:ext cx="1378946" cy="135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5239CB-3C2C-4FE9-B328-6C3856F1B1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7"/>
          <a:stretch/>
        </p:blipFill>
        <p:spPr>
          <a:xfrm>
            <a:off x="5622606" y="1597504"/>
            <a:ext cx="1959704" cy="1258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BE817C-105F-4B42-A0F0-94C8F527A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/>
          <a:stretch/>
        </p:blipFill>
        <p:spPr>
          <a:xfrm>
            <a:off x="748141" y="4733011"/>
            <a:ext cx="1807782" cy="1524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A3989D-E6BE-4A1B-A898-DFD2E8A6A5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6" t="22489" r="7986" b="7633"/>
          <a:stretch/>
        </p:blipFill>
        <p:spPr>
          <a:xfrm>
            <a:off x="5844001" y="4632975"/>
            <a:ext cx="1214886" cy="1649408"/>
          </a:xfrm>
          <a:prstGeom prst="rect">
            <a:avLst/>
          </a:prstGeom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4BAB61F0-9F99-4A4E-9F86-7C28931493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2" t="7433" r="6832" b="9966"/>
          <a:stretch/>
        </p:blipFill>
        <p:spPr>
          <a:xfrm>
            <a:off x="9170422" y="4632975"/>
            <a:ext cx="1069556" cy="1687138"/>
          </a:xfrm>
          <a:prstGeom prst="rect">
            <a:avLst/>
          </a:prstGeom>
        </p:spPr>
      </p:pic>
      <p:pic>
        <p:nvPicPr>
          <p:cNvPr id="14" name="Picture 4" descr="Standard venturi">
            <a:extLst>
              <a:ext uri="{FF2B5EF4-FFF2-40B4-BE49-F238E27FC236}">
                <a16:creationId xmlns:a16="http://schemas.microsoft.com/office/drawing/2014/main" id="{315F7FC7-3990-4A30-AC70-9D8679C2E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79" y="4823144"/>
            <a:ext cx="1214885" cy="123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Elbow Venturi">
            <a:extLst>
              <a:ext uri="{FF2B5EF4-FFF2-40B4-BE49-F238E27FC236}">
                <a16:creationId xmlns:a16="http://schemas.microsoft.com/office/drawing/2014/main" id="{B18F4A1B-2E7A-449C-A39D-689EC840E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t="10020" r="28004" b="10020"/>
          <a:stretch>
            <a:fillRect/>
          </a:stretch>
        </p:blipFill>
        <p:spPr bwMode="auto">
          <a:xfrm>
            <a:off x="3759240" y="4704646"/>
            <a:ext cx="1549725" cy="1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97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3DB67-7DFB-4591-B78E-0A301C100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Laser obscuration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6F523-2049-408E-90D1-ADB033927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508" y="4966855"/>
            <a:ext cx="3951491" cy="1117145"/>
          </a:xfrm>
        </p:spPr>
        <p:txBody>
          <a:bodyPr/>
          <a:lstStyle/>
          <a:p>
            <a:r>
              <a:rPr lang="en-GB" dirty="0"/>
              <a:t>Changes in the optical design have reduced the susceptibility of the system to multiple scattering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CE73A-0BF7-41E8-83E7-B8316CCA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EB4-A5CA-4594-87B7-35B5A16578E5}" type="datetime4">
              <a:rPr lang="en-US" noProof="0" smtClean="0"/>
              <a:t>February 13, 2020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B5FD2-EB87-4104-83EA-BFF94391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0F16-FDFC-4CEC-9C8F-17E6424D6CCA}" type="slidenum">
              <a:rPr lang="en-US" noProof="0" smtClean="0"/>
              <a:t>9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DE8D22-058E-4456-A544-A7EEC98A5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DF48320-221B-4A95-9978-37FFECEF2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0" y="3853257"/>
            <a:ext cx="6480720" cy="242389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AA5C87C-7814-41A1-9588-CE5C6DBF1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0" y="1456711"/>
            <a:ext cx="6480721" cy="232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502981"/>
      </p:ext>
    </p:extLst>
  </p:cSld>
  <p:clrMapOvr>
    <a:masterClrMapping/>
  </p:clrMapOvr>
</p:sld>
</file>

<file path=ppt/theme/theme1.xml><?xml version="1.0" encoding="utf-8"?>
<a:theme xmlns:a="http://schemas.openxmlformats.org/drawingml/2006/main" name="Malvern Panalytical Company Confidential">
  <a:themeElements>
    <a:clrScheme name="Malvern Panalytical">
      <a:dk1>
        <a:srgbClr val="666666"/>
      </a:dk1>
      <a:lt1>
        <a:sysClr val="window" lastClr="FFFFFF"/>
      </a:lt1>
      <a:dk2>
        <a:srgbClr val="666666"/>
      </a:dk2>
      <a:lt2>
        <a:srgbClr val="CCCCCC"/>
      </a:lt2>
      <a:accent1>
        <a:srgbClr val="008EAA"/>
      </a:accent1>
      <a:accent2>
        <a:srgbClr val="666666"/>
      </a:accent2>
      <a:accent3>
        <a:srgbClr val="006271"/>
      </a:accent3>
      <a:accent4>
        <a:srgbClr val="A6A6A6"/>
      </a:accent4>
      <a:accent5>
        <a:srgbClr val="5BB570"/>
      </a:accent5>
      <a:accent6>
        <a:srgbClr val="CE0058"/>
      </a:accent6>
      <a:hlink>
        <a:srgbClr val="00AD50"/>
      </a:hlink>
      <a:folHlink>
        <a:srgbClr val="008EAA"/>
      </a:folHlink>
    </a:clrScheme>
    <a:fontScheme name="Malvern Panalytic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_PowerPoint_16x9  -  Repaired" id="{0621175B-C40D-45C5-90D1-7C6747D329C5}" vid="{A72ABBD2-A9A0-4851-BA0C-4BE9C653434C}"/>
    </a:ext>
  </a:extLst>
</a:theme>
</file>

<file path=ppt/theme/theme2.xml><?xml version="1.0" encoding="utf-8"?>
<a:theme xmlns:a="http://schemas.openxmlformats.org/drawingml/2006/main" name="Malvern Panalytical">
  <a:themeElements>
    <a:clrScheme name="Malvern Panalytical">
      <a:dk1>
        <a:srgbClr val="666666"/>
      </a:dk1>
      <a:lt1>
        <a:sysClr val="window" lastClr="FFFFFF"/>
      </a:lt1>
      <a:dk2>
        <a:srgbClr val="666666"/>
      </a:dk2>
      <a:lt2>
        <a:srgbClr val="D9D9D9"/>
      </a:lt2>
      <a:accent1>
        <a:srgbClr val="008EAA"/>
      </a:accent1>
      <a:accent2>
        <a:srgbClr val="666666"/>
      </a:accent2>
      <a:accent3>
        <a:srgbClr val="006271"/>
      </a:accent3>
      <a:accent4>
        <a:srgbClr val="A6A6A6"/>
      </a:accent4>
      <a:accent5>
        <a:srgbClr val="5BB570"/>
      </a:accent5>
      <a:accent6>
        <a:srgbClr val="CE0058"/>
      </a:accent6>
      <a:hlink>
        <a:srgbClr val="00AD50"/>
      </a:hlink>
      <a:folHlink>
        <a:srgbClr val="008EAA"/>
      </a:folHlink>
    </a:clrScheme>
    <a:fontScheme name="Malvern Panalytic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_PowerPoint_16x9  -  Repaired" id="{0621175B-C40D-45C5-90D1-7C6747D329C5}" vid="{ECCC9C02-AD8E-48DE-8B23-72719C1DA8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MP_PowerPoint_16x9 2020</Template>
  <TotalTime>2782</TotalTime>
  <Words>984</Words>
  <Application>Microsoft Office PowerPoint</Application>
  <PresentationFormat>Widescreen</PresentationFormat>
  <Paragraphs>343</Paragraphs>
  <Slides>35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Symbol</vt:lpstr>
      <vt:lpstr>Malvern Panalytical Company Confidential</vt:lpstr>
      <vt:lpstr>Malvern Panalytical</vt:lpstr>
      <vt:lpstr>SPW 9.0 Graph</vt:lpstr>
      <vt:lpstr>Examples transferring methods from the Mastersizer 2000 to the Mastersizer 30000</vt:lpstr>
      <vt:lpstr>PowerPoint Presentation</vt:lpstr>
      <vt:lpstr>Using risk assessment tools for method transfer</vt:lpstr>
      <vt:lpstr>Risk assessment</vt:lpstr>
      <vt:lpstr>Risk assessment</vt:lpstr>
      <vt:lpstr>Instrument model and analysis range</vt:lpstr>
      <vt:lpstr>Instrument model and analysis range</vt:lpstr>
      <vt:lpstr>Instrument model and analysis range</vt:lpstr>
      <vt:lpstr>Laser obscuration</vt:lpstr>
      <vt:lpstr>Dispersion state Liquid</vt:lpstr>
      <vt:lpstr>Achieving comparable wet dispersion</vt:lpstr>
      <vt:lpstr>Differences in the sampler settings</vt:lpstr>
      <vt:lpstr>Stir speed titration</vt:lpstr>
      <vt:lpstr>Dispersion state dry</vt:lpstr>
      <vt:lpstr>Achieving comparable dry dispersion</vt:lpstr>
      <vt:lpstr>Comparing pressure titrations on Scirocco &amp; Aero </vt:lpstr>
      <vt:lpstr>Examples</vt:lpstr>
      <vt:lpstr>Emulsion data as supplied</vt:lpstr>
      <vt:lpstr>Some concerns</vt:lpstr>
      <vt:lpstr>Pharmaceutical example -1</vt:lpstr>
      <vt:lpstr>Pharmaceutical example - 2</vt:lpstr>
      <vt:lpstr>Pharmaceutical example - 2</vt:lpstr>
      <vt:lpstr>Graphite</vt:lpstr>
      <vt:lpstr>Graphite Method Transfer</vt:lpstr>
      <vt:lpstr>Graphite Final Results</vt:lpstr>
      <vt:lpstr>Lithium Cobalt Oxide</vt:lpstr>
      <vt:lpstr>Lithium Cobalt Oxide Method Transfer</vt:lpstr>
      <vt:lpstr>Lithium Cobalt Oxide final results</vt:lpstr>
      <vt:lpstr>Tungsten Carbide</vt:lpstr>
      <vt:lpstr>Tungsten Carbide Method Transfer</vt:lpstr>
      <vt:lpstr>Initial optical model needed examination</vt:lpstr>
      <vt:lpstr>Tungsten Carbide final results</vt:lpstr>
      <vt:lpstr>In conclusion</vt:lpstr>
      <vt:lpstr>Acknowlegements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Virden</dc:creator>
  <cp:lastModifiedBy>Steve Ward-Smith</cp:lastModifiedBy>
  <cp:revision>70</cp:revision>
  <dcterms:created xsi:type="dcterms:W3CDTF">2020-01-08T14:21:18Z</dcterms:created>
  <dcterms:modified xsi:type="dcterms:W3CDTF">2020-02-13T12:00:47Z</dcterms:modified>
</cp:coreProperties>
</file>